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49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8E92-BC56-4EA5-AB53-C4E3B76A9CC6}" type="datetimeFigureOut">
              <a:rPr lang="pl-PL" smtClean="0"/>
              <a:t>14.05.2023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75D-70E5-4E12-8891-F7E76669D7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746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8E92-BC56-4EA5-AB53-C4E3B76A9CC6}" type="datetimeFigureOut">
              <a:rPr lang="pl-PL" smtClean="0"/>
              <a:t>14.05.2023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75D-70E5-4E12-8891-F7E76669D7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724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8E92-BC56-4EA5-AB53-C4E3B76A9CC6}" type="datetimeFigureOut">
              <a:rPr lang="pl-PL" smtClean="0"/>
              <a:t>14.05.2023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75D-70E5-4E12-8891-F7E76669D7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322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8E92-BC56-4EA5-AB53-C4E3B76A9CC6}" type="datetimeFigureOut">
              <a:rPr lang="pl-PL" smtClean="0"/>
              <a:t>14.05.2023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75D-70E5-4E12-8891-F7E76669D7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7486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8E92-BC56-4EA5-AB53-C4E3B76A9CC6}" type="datetimeFigureOut">
              <a:rPr lang="pl-PL" smtClean="0"/>
              <a:t>14.05.2023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75D-70E5-4E12-8891-F7E76669D7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776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8E92-BC56-4EA5-AB53-C4E3B76A9CC6}" type="datetimeFigureOut">
              <a:rPr lang="pl-PL" smtClean="0"/>
              <a:t>14.05.2023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75D-70E5-4E12-8891-F7E76669D7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543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8E92-BC56-4EA5-AB53-C4E3B76A9CC6}" type="datetimeFigureOut">
              <a:rPr lang="pl-PL" smtClean="0"/>
              <a:t>14.05.2023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75D-70E5-4E12-8891-F7E76669D7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8518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8E92-BC56-4EA5-AB53-C4E3B76A9CC6}" type="datetimeFigureOut">
              <a:rPr lang="pl-PL" smtClean="0"/>
              <a:t>14.05.2023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75D-70E5-4E12-8891-F7E76669D7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5707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8E92-BC56-4EA5-AB53-C4E3B76A9CC6}" type="datetimeFigureOut">
              <a:rPr lang="pl-PL" smtClean="0"/>
              <a:t>14.05.2023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75D-70E5-4E12-8891-F7E76669D7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403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8E92-BC56-4EA5-AB53-C4E3B76A9CC6}" type="datetimeFigureOut">
              <a:rPr lang="pl-PL" smtClean="0"/>
              <a:t>14.05.2023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75D-70E5-4E12-8891-F7E76669D7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061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8E92-BC56-4EA5-AB53-C4E3B76A9CC6}" type="datetimeFigureOut">
              <a:rPr lang="pl-PL" smtClean="0"/>
              <a:t>14.05.2023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C775D-70E5-4E12-8891-F7E76669D7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23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58E92-BC56-4EA5-AB53-C4E3B76A9CC6}" type="datetimeFigureOut">
              <a:rPr lang="pl-PL" smtClean="0"/>
              <a:t>14.05.2023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C775D-70E5-4E12-8891-F7E76669D7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396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484475E-66F6-5F7D-0CE4-24547D1475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977" y="1297640"/>
            <a:ext cx="7210048" cy="1856586"/>
          </a:xfrm>
          <a:prstGeom prst="rect">
            <a:avLst/>
          </a:prstGeom>
        </p:spPr>
      </p:pic>
      <p:sp>
        <p:nvSpPr>
          <p:cNvPr id="21" name="Right Triangle 1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DFDA510-E1E8-9C9E-8F81-F5EBC1C17EC8}"/>
              </a:ext>
            </a:extLst>
          </p:cNvPr>
          <p:cNvSpPr txBox="1"/>
          <p:nvPr/>
        </p:nvSpPr>
        <p:spPr>
          <a:xfrm>
            <a:off x="966978" y="3429000"/>
            <a:ext cx="6691254" cy="17133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3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Podejście</a:t>
            </a:r>
            <a:r>
              <a:rPr lang="en-US" sz="33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3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zrównoważone</a:t>
            </a:r>
            <a:r>
              <a:rPr lang="en-US" sz="33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w </a:t>
            </a:r>
            <a:r>
              <a:rPr lang="en-US" sz="33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strategiach</a:t>
            </a:r>
            <a:r>
              <a:rPr lang="en-US" sz="33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3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marketingowych</a:t>
            </a:r>
            <a:r>
              <a:rPr lang="en-US" sz="33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3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przedsiębiorstw</a:t>
            </a:r>
            <a:r>
              <a:rPr lang="en-US" sz="33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 </a:t>
            </a:r>
            <a:br>
              <a:rPr lang="en-US" sz="33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3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Fakty</a:t>
            </a:r>
            <a:r>
              <a:rPr lang="en-US" sz="33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i mity</a:t>
            </a:r>
          </a:p>
        </p:txBody>
      </p:sp>
    </p:spTree>
    <p:extLst>
      <p:ext uri="{BB962C8B-B14F-4D97-AF65-F5344CB8AC3E}">
        <p14:creationId xmlns:p14="http://schemas.microsoft.com/office/powerpoint/2010/main" val="1770697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29E62BB1-95C8-3822-51FF-22CB94A6D969}"/>
              </a:ext>
            </a:extLst>
          </p:cNvPr>
          <p:cNvSpPr txBox="1"/>
          <p:nvPr/>
        </p:nvSpPr>
        <p:spPr>
          <a:xfrm>
            <a:off x="428206" y="2199021"/>
            <a:ext cx="79842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dr hab. Katarzyna Bilińska, prof. UE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dr hab. Magdalena Stefańska, prof. UEP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dr hab. Adrian Lubowiecki-Vikuk, prof. SGH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dr hab. Artur 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Kisiołek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, prof.  WASE (prezes zarządu Stropy.pl;  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Konbet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Poznań)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Jakub Buga (CEO 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Gleevery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Grzegorz Urbański (Grzegorz Urbański Media)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Moderator: dr hab. Magdalena Sobocińska, prof. UEW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B847107-2E7D-62F5-A269-E13A8364DB0A}"/>
              </a:ext>
            </a:extLst>
          </p:cNvPr>
          <p:cNvSpPr txBox="1"/>
          <p:nvPr/>
        </p:nvSpPr>
        <p:spPr>
          <a:xfrm>
            <a:off x="428206" y="365760"/>
            <a:ext cx="846154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3498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Podejście zrównoważone w strategiach marketingowych przedsiębiorstw. Fakty i mity</a:t>
            </a:r>
          </a:p>
          <a:p>
            <a:endParaRPr lang="pl-PL" sz="2400" b="1" dirty="0">
              <a:solidFill>
                <a:srgbClr val="3498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Uczestnicy panelu:</a:t>
            </a:r>
          </a:p>
        </p:txBody>
      </p:sp>
    </p:spTree>
    <p:extLst>
      <p:ext uri="{BB962C8B-B14F-4D97-AF65-F5344CB8AC3E}">
        <p14:creationId xmlns:p14="http://schemas.microsoft.com/office/powerpoint/2010/main" val="2920575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29E62BB1-95C8-3822-51FF-22CB94A6D969}"/>
              </a:ext>
            </a:extLst>
          </p:cNvPr>
          <p:cNvSpPr txBox="1"/>
          <p:nvPr/>
        </p:nvSpPr>
        <p:spPr>
          <a:xfrm>
            <a:off x="428206" y="2199021"/>
            <a:ext cx="798427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pl-PL" sz="2000" b="1" dirty="0">
                <a:solidFill>
                  <a:srgbClr val="3498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Przejawy i przyczyny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stosowania podejścia zrównoważonego w strategiach marketingowych przedsiębiorstw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pl-PL" sz="2000" b="1" dirty="0">
                <a:solidFill>
                  <a:srgbClr val="3498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Instrumenty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służące realizacji strategii marketingowych przedsiębiorstw opartych na podejściu zrównoważonym 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pl-PL" sz="2000" b="1" dirty="0">
                <a:solidFill>
                  <a:srgbClr val="3498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Czynniki stymulujące i ograniczające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stosowanie podejścia zrównoważonego w strategiach marketingowych przedsiębiorstw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pl-PL" sz="2000" b="1" dirty="0">
                <a:solidFill>
                  <a:srgbClr val="3498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Uwarunkowania branżowe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implementacji podejścia zrównoważonego w strategiach marketingowych przedsiębiorstw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pl-PL" sz="2000" b="1" dirty="0">
                <a:solidFill>
                  <a:srgbClr val="3498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Pomiar skuteczności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działań realizowanych w ramach strategii marketingowych przedsiębiorstw stosujących podejście zrównoważone – wyzwania i metody pomiaru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B847107-2E7D-62F5-A269-E13A8364DB0A}"/>
              </a:ext>
            </a:extLst>
          </p:cNvPr>
          <p:cNvSpPr txBox="1"/>
          <p:nvPr/>
        </p:nvSpPr>
        <p:spPr>
          <a:xfrm>
            <a:off x="428206" y="365760"/>
            <a:ext cx="84615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rgbClr val="3498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Podejście zrównoważone w strategiach marketingowych przedsiębiorstw. Fakty i mity</a:t>
            </a:r>
          </a:p>
          <a:p>
            <a:endParaRPr lang="pl-PL" sz="2400" b="1" dirty="0">
              <a:solidFill>
                <a:srgbClr val="3498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Tezy do dyskusji panelowej:</a:t>
            </a:r>
          </a:p>
        </p:txBody>
      </p:sp>
    </p:spTree>
    <p:extLst>
      <p:ext uri="{BB962C8B-B14F-4D97-AF65-F5344CB8AC3E}">
        <p14:creationId xmlns:p14="http://schemas.microsoft.com/office/powerpoint/2010/main" val="328321927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</TotalTime>
  <Words>166</Words>
  <Application>Microsoft Office PowerPoint</Application>
  <PresentationFormat>Pokaz na ekranie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MJS MJS</dc:creator>
  <cp:lastModifiedBy>MJS MJS</cp:lastModifiedBy>
  <cp:revision>3</cp:revision>
  <cp:lastPrinted>2023-05-14T21:00:21Z</cp:lastPrinted>
  <dcterms:created xsi:type="dcterms:W3CDTF">2023-05-14T20:21:29Z</dcterms:created>
  <dcterms:modified xsi:type="dcterms:W3CDTF">2023-05-14T21:00:58Z</dcterms:modified>
</cp:coreProperties>
</file>