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61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50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816641-8E14-4304-A5FA-8BEE666CC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2B840F4-1A0D-4B20-957F-9578306E0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F2B51FB5-EFCD-4DBB-BF4A-F99B957B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519ED98-1219-4B20-9899-D49263DC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579A969-47F5-4DEE-8376-829FB0D6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70814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7F8545E-6C75-4A36-A629-E3E57EE0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691D87B1-880A-484B-8734-EB7890C33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843A567-245B-4BF7-905A-FFE4563F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C292503-22DE-49E4-9FA1-6487E989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CB088A3-0932-4256-98DC-7DEB0D94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86588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3B80162A-8659-44B3-A20C-A26BB984C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C47ABB9A-3BB4-4281-9696-335ABA7C1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2CD076D-1426-4906-B58F-AB017C1D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19A2744-334E-40BE-A632-CB4E5D92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559E594-C55E-4E61-B6C2-E83F2E33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28527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F959F7-1018-476C-8C9A-C123E3A8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4A64A72-F9A6-4B46-831C-80861CA8D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F8050A8-3E2B-4D1D-8843-E25DF600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6C5AE21-B5E4-41C0-B40A-1E92314C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CA27D3E-6AB9-4258-AE8B-95249DBC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9839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791969-44FB-4A69-B985-94D43A60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5E8F9AA-346D-483C-A33F-DCF380DF4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7BBC800-01FA-4858-B332-C274C6DA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3624D70-9101-46A6-AAF4-BACF6FB3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7DEA45A-358C-49A1-9E14-3992B9F9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94850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42800B8-F32D-49E6-BD3A-71FAAE77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5DC0CC4-4591-4EF8-971E-53BAD3FE0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C7C547E-F90B-49B9-9575-036279F6F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C0FEB14-4C42-46E2-92DD-78808933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6445DB7-BFA3-46E3-A82C-47618439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66353D1E-0CFE-477D-A578-4DD13A6B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1150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3A39A36-5899-454C-9F14-89B1A29D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0FFCA49-78CC-4CCE-8986-51EB78B1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745D44FA-1BD0-4EC9-A305-B31BEB931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E8DE144B-765E-4C00-A37A-F38A6AE00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69878DC2-930D-411C-BEAE-E117B587F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06AA3F04-D21C-41DF-A9B5-47BDC888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18E18698-4B95-4ED5-B189-9E7A90E0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A9A2024D-19D4-4D52-8DE4-E9850EF5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91093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B2E1DCE-4744-4F4D-B8EF-C99F7A88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D2B4E0B2-C8E5-4752-9A48-2425333D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36F4CF88-DDC1-4496-A19D-6A1925EB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0AEC121C-84AB-43C7-9498-9E291AAC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04562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9F69DC30-03F4-42E3-A352-71E9FA9F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2698DE62-7D1A-4DFA-B782-15397257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C19C5EB-24B4-4216-B979-2A1E4E1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09540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ED8BFE7-5EC0-43D1-BEF9-3285BA5A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633606C-F509-46C1-91BB-96E401340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96D5B10-BE4C-41A3-A33E-453AA8326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CCD8CC2-8414-40DA-8ABD-FA0088E0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A6255715-029C-4EE8-8E05-301A16C5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AA07E0B-C610-4161-8D8B-052DCEA9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67678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CBF5426-2E77-4598-B6D0-1AB14A7E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480B6C39-4BD9-467D-8D5D-D6DE1636E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D35A2F3-EDC4-44F4-A797-B8B210312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836439B-789D-4E68-9C5D-293DBBE6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8C34FE7A-330B-44D2-AEC6-572FBC8F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6200A596-47B5-4F32-9031-77428833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68135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20A0B536-5DC1-4242-BF98-F0435DFC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5BC8267-2EAB-47CA-B3A6-576795888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865229D-16C9-4713-9A2C-7B1153EFB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0DA18-E777-44D8-9EF7-D76E70C6F09A}" type="datetimeFigureOut">
              <a:rPr lang="pl-PL" smtClean="0"/>
              <a:pPr/>
              <a:t>15.05.2023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EFA2147-4DC1-410C-B03A-2F0B90E6E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A15571C-EE05-4CC0-8C3F-2EA97200D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9CE6-DF8E-4A9C-B68F-8238E144B0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865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8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4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ris\Desktop\Black and white Minimal Business Marketing Presentation (1)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3474227"/>
      </p:ext>
    </p:extLst>
  </p:cSld>
  <p:clrMapOvr>
    <a:masterClrMapping/>
  </p:clrMapOvr>
  <p:transition spd="slow" advTm="10547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ris\Desktop\Black and white Minimal Business Marketing Presentation (1)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8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75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ris\Desktop\Black and white Minimal Business Marketing Presentation (1)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8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ris\Desktop\Black and white Minimal Business Marketing Presentation (1)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8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985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8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915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828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Niestandardowy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Zygmunt Waśkowski</dc:creator>
  <cp:lastModifiedBy>Doris Antczak</cp:lastModifiedBy>
  <cp:revision>6</cp:revision>
  <dcterms:created xsi:type="dcterms:W3CDTF">2023-05-13T13:15:05Z</dcterms:created>
  <dcterms:modified xsi:type="dcterms:W3CDTF">2023-05-15T12:29:54Z</dcterms:modified>
</cp:coreProperties>
</file>