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03" r:id="rId2"/>
    <p:sldId id="1876" r:id="rId3"/>
    <p:sldId id="259" r:id="rId4"/>
    <p:sldId id="420" r:id="rId5"/>
    <p:sldId id="347" r:id="rId6"/>
    <p:sldId id="1875" r:id="rId7"/>
    <p:sldId id="1847" r:id="rId8"/>
    <p:sldId id="1879" r:id="rId9"/>
    <p:sldId id="1878" r:id="rId10"/>
    <p:sldId id="1848" r:id="rId11"/>
    <p:sldId id="1883" r:id="rId12"/>
    <p:sldId id="1884" r:id="rId13"/>
    <p:sldId id="1886" r:id="rId14"/>
    <p:sldId id="1885" r:id="rId15"/>
    <p:sldId id="1882" r:id="rId16"/>
    <p:sldId id="405" r:id="rId17"/>
    <p:sldId id="409" r:id="rId18"/>
    <p:sldId id="410" r:id="rId19"/>
    <p:sldId id="417" r:id="rId20"/>
    <p:sldId id="414" r:id="rId21"/>
    <p:sldId id="1849" r:id="rId22"/>
    <p:sldId id="1880" r:id="rId23"/>
    <p:sldId id="1843" r:id="rId24"/>
    <p:sldId id="1827" r:id="rId25"/>
    <p:sldId id="1826" r:id="rId26"/>
    <p:sldId id="1638" r:id="rId27"/>
    <p:sldId id="1840" r:id="rId28"/>
    <p:sldId id="1881" r:id="rId29"/>
    <p:sldId id="377" r:id="rId30"/>
  </p:sldIdLst>
  <p:sldSz cx="12192000" cy="6858000"/>
  <p:notesSz cx="6858000" cy="987266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BE308EBB-C30F-49EA-AA33-AA9AFD83BDD0}">
          <p14:sldIdLst>
            <p14:sldId id="403"/>
            <p14:sldId id="1876"/>
            <p14:sldId id="259"/>
            <p14:sldId id="420"/>
            <p14:sldId id="347"/>
            <p14:sldId id="1875"/>
            <p14:sldId id="1847"/>
            <p14:sldId id="1879"/>
            <p14:sldId id="1878"/>
            <p14:sldId id="1848"/>
            <p14:sldId id="1883"/>
            <p14:sldId id="1884"/>
            <p14:sldId id="1886"/>
            <p14:sldId id="1885"/>
            <p14:sldId id="1882"/>
            <p14:sldId id="405"/>
            <p14:sldId id="409"/>
            <p14:sldId id="410"/>
            <p14:sldId id="417"/>
            <p14:sldId id="414"/>
            <p14:sldId id="1849"/>
            <p14:sldId id="1880"/>
            <p14:sldId id="1843"/>
            <p14:sldId id="1827"/>
            <p14:sldId id="1826"/>
            <p14:sldId id="1638"/>
            <p14:sldId id="1840"/>
            <p14:sldId id="1881"/>
            <p14:sldId id="3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ena Sułek-Domańska" initials="MSD" lastIdx="3" clrIdx="0">
    <p:extLst>
      <p:ext uri="{19B8F6BF-5375-455C-9EA6-DF929625EA0E}">
        <p15:presenceInfo xmlns:p15="http://schemas.microsoft.com/office/powerpoint/2012/main" userId="S::m.sulek-domanska@globalcosmed.eu::74560966-4d06-4c85-a7c7-5b152b0ac8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3F7"/>
    <a:srgbClr val="192068"/>
    <a:srgbClr val="33F6C7"/>
    <a:srgbClr val="CB8435"/>
    <a:srgbClr val="29487F"/>
    <a:srgbClr val="C7F6FB"/>
    <a:srgbClr val="A9937B"/>
    <a:srgbClr val="436287"/>
    <a:srgbClr val="73F9D9"/>
    <a:srgbClr val="465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BA7DA9-E5F3-4AFD-B3E1-B189079BB437}" v="61" dt="2023-05-11T18:56:49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81165" autoAdjust="0"/>
  </p:normalViewPr>
  <p:slideViewPr>
    <p:cSldViewPr snapToGrid="0">
      <p:cViewPr varScale="1">
        <p:scale>
          <a:sx n="69" d="100"/>
          <a:sy n="69" d="100"/>
        </p:scale>
        <p:origin x="12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SUŁEK-DOMAŃSKA" userId="74560966-4d06-4c85-a7c7-5b152b0ac819" providerId="ADAL" clId="{B1BA7DA9-E5F3-4AFD-B3E1-B189079BB437}"/>
    <pc:docChg chg="undo custSel addSld delSld modSld sldOrd delSection modSection">
      <pc:chgData name="Magdalena SUŁEK-DOMAŃSKA" userId="74560966-4d06-4c85-a7c7-5b152b0ac819" providerId="ADAL" clId="{B1BA7DA9-E5F3-4AFD-B3E1-B189079BB437}" dt="2023-05-16T11:14:44.912" v="965" actId="478"/>
      <pc:docMkLst>
        <pc:docMk/>
      </pc:docMkLst>
      <pc:sldChg chg="add del modTransition setBg">
        <pc:chgData name="Magdalena SUŁEK-DOMAŃSKA" userId="74560966-4d06-4c85-a7c7-5b152b0ac819" providerId="ADAL" clId="{B1BA7DA9-E5F3-4AFD-B3E1-B189079BB437}" dt="2023-05-08T14:24:30.655" v="105" actId="47"/>
        <pc:sldMkLst>
          <pc:docMk/>
          <pc:sldMk cId="1770812087" sldId="256"/>
        </pc:sldMkLst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3208824216" sldId="259"/>
        </pc:sldMkLst>
        <pc:spChg chg="add del mod ord">
          <ac:chgData name="Magdalena SUŁEK-DOMAŃSKA" userId="74560966-4d06-4c85-a7c7-5b152b0ac819" providerId="ADAL" clId="{B1BA7DA9-E5F3-4AFD-B3E1-B189079BB437}" dt="2023-05-08T14:24:40.707" v="108" actId="478"/>
          <ac:spMkLst>
            <pc:docMk/>
            <pc:sldMk cId="3208824216" sldId="259"/>
            <ac:spMk id="4" creationId="{3CDD3195-682A-94E2-5D12-ECA7219015FD}"/>
          </ac:spMkLst>
        </pc:spChg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388955573" sldId="282"/>
        </pc:sldMkLst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4217069918" sldId="347"/>
        </pc:sldMkLst>
        <pc:spChg chg="del">
          <ac:chgData name="Magdalena SUŁEK-DOMAŃSKA" userId="74560966-4d06-4c85-a7c7-5b152b0ac819" providerId="ADAL" clId="{B1BA7DA9-E5F3-4AFD-B3E1-B189079BB437}" dt="2023-05-08T14:24:59.506" v="112" actId="478"/>
          <ac:spMkLst>
            <pc:docMk/>
            <pc:sldMk cId="4217069918" sldId="347"/>
            <ac:spMk id="2" creationId="{D6B89064-F188-5DDE-6752-FEFEC1D81DEE}"/>
          </ac:spMkLst>
        </pc:spChg>
        <pc:spChg chg="add del mod ord">
          <ac:chgData name="Magdalena SUŁEK-DOMAŃSKA" userId="74560966-4d06-4c85-a7c7-5b152b0ac819" providerId="ADAL" clId="{B1BA7DA9-E5F3-4AFD-B3E1-B189079BB437}" dt="2023-05-08T14:24:54.813" v="111" actId="478"/>
          <ac:spMkLst>
            <pc:docMk/>
            <pc:sldMk cId="4217069918" sldId="347"/>
            <ac:spMk id="4" creationId="{81D55AC6-A400-8125-07A5-CEDB28FB2781}"/>
          </ac:spMkLst>
        </pc:spChg>
      </pc:sldChg>
      <pc:sldChg chg="addSp delSp modSp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1366607960" sldId="377"/>
        </pc:sldMkLst>
        <pc:spChg chg="del">
          <ac:chgData name="Magdalena SUŁEK-DOMAŃSKA" userId="74560966-4d06-4c85-a7c7-5b152b0ac819" providerId="ADAL" clId="{B1BA7DA9-E5F3-4AFD-B3E1-B189079BB437}" dt="2023-05-08T14:43:50.043" v="840" actId="478"/>
          <ac:spMkLst>
            <pc:docMk/>
            <pc:sldMk cId="1366607960" sldId="377"/>
            <ac:spMk id="2" creationId="{394EC441-3DCA-816F-DB5B-0C90892C06EB}"/>
          </ac:spMkLst>
        </pc:spChg>
        <pc:spChg chg="add mod ord">
          <ac:chgData name="Magdalena SUŁEK-DOMAŃSKA" userId="74560966-4d06-4c85-a7c7-5b152b0ac819" providerId="ADAL" clId="{B1BA7DA9-E5F3-4AFD-B3E1-B189079BB437}" dt="2023-05-08T14:43:46.203" v="839" actId="2711"/>
          <ac:spMkLst>
            <pc:docMk/>
            <pc:sldMk cId="1366607960" sldId="377"/>
            <ac:spMk id="3" creationId="{20FFB45F-E0B6-1613-D9EE-4D9966AC2F8E}"/>
          </ac:spMkLst>
        </pc:spChg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686485154" sldId="402"/>
        </pc:sldMkLst>
      </pc:sldChg>
      <pc:sldChg chg="modSp mod modTransition">
        <pc:chgData name="Magdalena SUŁEK-DOMAŃSKA" userId="74560966-4d06-4c85-a7c7-5b152b0ac819" providerId="ADAL" clId="{B1BA7DA9-E5F3-4AFD-B3E1-B189079BB437}" dt="2023-05-11T13:53:32.606" v="933"/>
        <pc:sldMkLst>
          <pc:docMk/>
          <pc:sldMk cId="1101177079" sldId="403"/>
        </pc:sldMkLst>
        <pc:spChg chg="mod">
          <ac:chgData name="Magdalena SUŁEK-DOMAŃSKA" userId="74560966-4d06-4c85-a7c7-5b152b0ac819" providerId="ADAL" clId="{B1BA7DA9-E5F3-4AFD-B3E1-B189079BB437}" dt="2023-05-11T13:41:44.340" v="880" actId="20577"/>
          <ac:spMkLst>
            <pc:docMk/>
            <pc:sldMk cId="1101177079" sldId="403"/>
            <ac:spMk id="6" creationId="{00000000-0000-0000-0000-000000000000}"/>
          </ac:spMkLst>
        </pc:spChg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1099963482" sldId="405"/>
        </pc:sldMkLst>
        <pc:spChg chg="add del mod ord">
          <ac:chgData name="Magdalena SUŁEK-DOMAŃSKA" userId="74560966-4d06-4c85-a7c7-5b152b0ac819" providerId="ADAL" clId="{B1BA7DA9-E5F3-4AFD-B3E1-B189079BB437}" dt="2023-05-08T14:39:13.894" v="671" actId="478"/>
          <ac:spMkLst>
            <pc:docMk/>
            <pc:sldMk cId="1099963482" sldId="405"/>
            <ac:spMk id="2" creationId="{5A949D7B-88A9-0B64-A580-4238848CA797}"/>
          </ac:spMkLst>
        </pc:spChg>
        <pc:spChg chg="mod">
          <ac:chgData name="Magdalena SUŁEK-DOMAŃSKA" userId="74560966-4d06-4c85-a7c7-5b152b0ac819" providerId="ADAL" clId="{B1BA7DA9-E5F3-4AFD-B3E1-B189079BB437}" dt="2023-05-08T14:39:10.265" v="670" actId="14100"/>
          <ac:spMkLst>
            <pc:docMk/>
            <pc:sldMk cId="1099963482" sldId="405"/>
            <ac:spMk id="10" creationId="{4F4303EA-2914-4393-AB89-293C5F7814C8}"/>
          </ac:spMkLst>
        </pc:spChg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3669165886" sldId="409"/>
        </pc:sldMkLst>
        <pc:spChg chg="add del mod ord">
          <ac:chgData name="Magdalena SUŁEK-DOMAŃSKA" userId="74560966-4d06-4c85-a7c7-5b152b0ac819" providerId="ADAL" clId="{B1BA7DA9-E5F3-4AFD-B3E1-B189079BB437}" dt="2023-05-08T14:39:21.198" v="673" actId="478"/>
          <ac:spMkLst>
            <pc:docMk/>
            <pc:sldMk cId="3669165886" sldId="409"/>
            <ac:spMk id="2" creationId="{E2F2E5F2-C954-8778-E3FD-7FD467BFAE59}"/>
          </ac:spMkLst>
        </pc:spChg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3371928257" sldId="410"/>
        </pc:sldMkLst>
        <pc:spChg chg="add del mod ord">
          <ac:chgData name="Magdalena SUŁEK-DOMAŃSKA" userId="74560966-4d06-4c85-a7c7-5b152b0ac819" providerId="ADAL" clId="{B1BA7DA9-E5F3-4AFD-B3E1-B189079BB437}" dt="2023-05-08T14:39:27.529" v="675" actId="478"/>
          <ac:spMkLst>
            <pc:docMk/>
            <pc:sldMk cId="3371928257" sldId="410"/>
            <ac:spMk id="2" creationId="{53EEB16E-1BA2-2CC7-21A6-61187E2D5CB3}"/>
          </ac:spMkLst>
        </pc:spChg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174820969" sldId="414"/>
        </pc:sldMkLst>
        <pc:spChg chg="add del mod ord">
          <ac:chgData name="Magdalena SUŁEK-DOMAŃSKA" userId="74560966-4d06-4c85-a7c7-5b152b0ac819" providerId="ADAL" clId="{B1BA7DA9-E5F3-4AFD-B3E1-B189079BB437}" dt="2023-05-08T14:39:41.370" v="679" actId="478"/>
          <ac:spMkLst>
            <pc:docMk/>
            <pc:sldMk cId="174820969" sldId="414"/>
            <ac:spMk id="2" creationId="{9E892C1A-2278-FCF8-8210-9942BA5BD9CC}"/>
          </ac:spMkLst>
        </pc:spChg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2125253196" sldId="417"/>
        </pc:sldMkLst>
        <pc:spChg chg="add del mod ord">
          <ac:chgData name="Magdalena SUŁEK-DOMAŃSKA" userId="74560966-4d06-4c85-a7c7-5b152b0ac819" providerId="ADAL" clId="{B1BA7DA9-E5F3-4AFD-B3E1-B189079BB437}" dt="2023-05-08T14:39:35.715" v="677" actId="478"/>
          <ac:spMkLst>
            <pc:docMk/>
            <pc:sldMk cId="2125253196" sldId="417"/>
            <ac:spMk id="2" creationId="{F1B27FC5-E5DE-3D43-A03B-8BDB91FE7BD4}"/>
          </ac:spMkLst>
        </pc:spChg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4046887674" sldId="420"/>
        </pc:sldMkLst>
        <pc:picChg chg="add mod">
          <ac:chgData name="Magdalena SUŁEK-DOMAŃSKA" userId="74560966-4d06-4c85-a7c7-5b152b0ac819" providerId="ADAL" clId="{B1BA7DA9-E5F3-4AFD-B3E1-B189079BB437}" dt="2023-05-11T13:42:26.561" v="892" actId="1038"/>
          <ac:picMkLst>
            <pc:docMk/>
            <pc:sldMk cId="4046887674" sldId="420"/>
            <ac:picMk id="3" creationId="{D177F551-A6EC-AACB-EE9F-809B3E7D993A}"/>
          </ac:picMkLst>
        </pc:picChg>
        <pc:picChg chg="del mod">
          <ac:chgData name="Magdalena SUŁEK-DOMAŃSKA" userId="74560966-4d06-4c85-a7c7-5b152b0ac819" providerId="ADAL" clId="{B1BA7DA9-E5F3-4AFD-B3E1-B189079BB437}" dt="2023-05-11T13:41:52.476" v="882" actId="478"/>
          <ac:picMkLst>
            <pc:docMk/>
            <pc:sldMk cId="4046887674" sldId="420"/>
            <ac:picMk id="5" creationId="{EA0207F6-CFE6-932B-031A-87B38260E783}"/>
          </ac:picMkLst>
        </pc:picChg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1269651767" sldId="456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956370501" sldId="457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3475375896" sldId="458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3806030007" sldId="459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417160968" sldId="460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774749921" sldId="461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446603287" sldId="462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1712941102" sldId="463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499872954" sldId="464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1103534518" sldId="465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3391055040" sldId="466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618871207" sldId="467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492884992" sldId="468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1388067314" sldId="469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4154480674" sldId="470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249754251" sldId="512"/>
        </pc:sldMkLst>
      </pc:sldChg>
      <pc:sldChg chg="del">
        <pc:chgData name="Magdalena SUŁEK-DOMAŃSKA" userId="74560966-4d06-4c85-a7c7-5b152b0ac819" providerId="ADAL" clId="{B1BA7DA9-E5F3-4AFD-B3E1-B189079BB437}" dt="2023-05-08T14:23:55.299" v="101" actId="18676"/>
        <pc:sldMkLst>
          <pc:docMk/>
          <pc:sldMk cId="687040619" sldId="600"/>
        </pc:sldMkLst>
      </pc:sldChg>
      <pc:sldChg chg="del">
        <pc:chgData name="Magdalena SUŁEK-DOMAŃSKA" userId="74560966-4d06-4c85-a7c7-5b152b0ac819" providerId="ADAL" clId="{B1BA7DA9-E5F3-4AFD-B3E1-B189079BB437}" dt="2023-05-08T14:23:55.299" v="101" actId="18676"/>
        <pc:sldMkLst>
          <pc:docMk/>
          <pc:sldMk cId="3111802791" sldId="601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928416127" sldId="603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461708013" sldId="604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3061271313" sldId="605"/>
        </pc:sldMkLst>
      </pc:sldChg>
      <pc:sldChg chg="del">
        <pc:chgData name="Magdalena SUŁEK-DOMAŃSKA" userId="74560966-4d06-4c85-a7c7-5b152b0ac819" providerId="ADAL" clId="{B1BA7DA9-E5F3-4AFD-B3E1-B189079BB437}" dt="2023-05-08T14:23:55.299" v="101" actId="18676"/>
        <pc:sldMkLst>
          <pc:docMk/>
          <pc:sldMk cId="3876073624" sldId="606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437035170" sldId="608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1685926031" sldId="609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4060296361" sldId="610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1001319053" sldId="611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46709792" sldId="612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74315934" sldId="613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3864951443" sldId="614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572971939" sldId="615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465189529" sldId="617"/>
        </pc:sldMkLst>
      </pc:sldChg>
      <pc:sldChg chg="del">
        <pc:chgData name="Magdalena SUŁEK-DOMAŃSKA" userId="74560966-4d06-4c85-a7c7-5b152b0ac819" providerId="ADAL" clId="{B1BA7DA9-E5F3-4AFD-B3E1-B189079BB437}" dt="2023-05-08T14:23:55.299" v="101" actId="18676"/>
        <pc:sldMkLst>
          <pc:docMk/>
          <pc:sldMk cId="1712726360" sldId="619"/>
        </pc:sldMkLst>
      </pc:sldChg>
      <pc:sldChg chg="del">
        <pc:chgData name="Magdalena SUŁEK-DOMAŃSKA" userId="74560966-4d06-4c85-a7c7-5b152b0ac819" providerId="ADAL" clId="{B1BA7DA9-E5F3-4AFD-B3E1-B189079BB437}" dt="2023-05-08T14:23:55.299" v="101" actId="18676"/>
        <pc:sldMkLst>
          <pc:docMk/>
          <pc:sldMk cId="1987137253" sldId="620"/>
        </pc:sldMkLst>
      </pc:sldChg>
      <pc:sldChg chg="del">
        <pc:chgData name="Magdalena SUŁEK-DOMAŃSKA" userId="74560966-4d06-4c85-a7c7-5b152b0ac819" providerId="ADAL" clId="{B1BA7DA9-E5F3-4AFD-B3E1-B189079BB437}" dt="2023-05-08T14:23:55.299" v="101" actId="18676"/>
        <pc:sldMkLst>
          <pc:docMk/>
          <pc:sldMk cId="4012166433" sldId="621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194409606" sldId="622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3611294768" sldId="623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4121266876" sldId="624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1563806370" sldId="625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601136375" sldId="626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3278027171" sldId="627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1295892120" sldId="628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1610429577" sldId="629"/>
        </pc:sldMkLst>
      </pc:sldChg>
      <pc:sldChg chg="del">
        <pc:chgData name="Magdalena SUŁEK-DOMAŃSKA" userId="74560966-4d06-4c85-a7c7-5b152b0ac819" providerId="ADAL" clId="{B1BA7DA9-E5F3-4AFD-B3E1-B189079BB437}" dt="2023-05-08T14:23:55.299" v="101" actId="18676"/>
        <pc:sldMkLst>
          <pc:docMk/>
          <pc:sldMk cId="3133182630" sldId="630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844077396" sldId="639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671855940" sldId="640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239778915" sldId="641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3763842467" sldId="642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444672086" sldId="643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3222407816" sldId="644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56692635" sldId="645"/>
        </pc:sldMkLst>
      </pc:sldChg>
      <pc:sldChg chg="del">
        <pc:chgData name="Magdalena SUŁEK-DOMAŃSKA" userId="74560966-4d06-4c85-a7c7-5b152b0ac819" providerId="ADAL" clId="{B1BA7DA9-E5F3-4AFD-B3E1-B189079BB437}" dt="2023-05-08T14:24:07.080" v="103" actId="18676"/>
        <pc:sldMkLst>
          <pc:docMk/>
          <pc:sldMk cId="2277896506" sldId="646"/>
        </pc:sldMkLst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6T11:14:44.912" v="965" actId="478"/>
        <pc:sldMkLst>
          <pc:docMk/>
          <pc:sldMk cId="841314698" sldId="1638"/>
        </pc:sldMkLst>
        <pc:spChg chg="add del mod ord">
          <ac:chgData name="Magdalena SUŁEK-DOMAŃSKA" userId="74560966-4d06-4c85-a7c7-5b152b0ac819" providerId="ADAL" clId="{B1BA7DA9-E5F3-4AFD-B3E1-B189079BB437}" dt="2023-05-16T11:14:44.912" v="965" actId="478"/>
          <ac:spMkLst>
            <pc:docMk/>
            <pc:sldMk cId="841314698" sldId="1638"/>
            <ac:spMk id="2" creationId="{4ED9EB76-2103-12DE-0828-9411CA7D9C0E}"/>
          </ac:spMkLst>
        </pc:spChg>
        <pc:spChg chg="mod ord">
          <ac:chgData name="Magdalena SUŁEK-DOMAŃSKA" userId="74560966-4d06-4c85-a7c7-5b152b0ac819" providerId="ADAL" clId="{B1BA7DA9-E5F3-4AFD-B3E1-B189079BB437}" dt="2023-05-08T14:42:04.360" v="790" actId="1076"/>
          <ac:spMkLst>
            <pc:docMk/>
            <pc:sldMk cId="841314698" sldId="1638"/>
            <ac:spMk id="3" creationId="{658E6991-9ABB-B27F-B6FB-A3D5D2EC5F12}"/>
          </ac:spMkLst>
        </pc:spChg>
      </pc:sldChg>
      <pc:sldChg chg="modSp add del mod ord modTransition modClrScheme chgLayout">
        <pc:chgData name="Magdalena SUŁEK-DOMAŃSKA" userId="74560966-4d06-4c85-a7c7-5b152b0ac819" providerId="ADAL" clId="{B1BA7DA9-E5F3-4AFD-B3E1-B189079BB437}" dt="2023-05-16T11:14:18.349" v="964" actId="2711"/>
        <pc:sldMkLst>
          <pc:docMk/>
          <pc:sldMk cId="3646906493" sldId="1826"/>
        </pc:sldMkLst>
        <pc:spChg chg="mod ord">
          <ac:chgData name="Magdalena SUŁEK-DOMAŃSKA" userId="74560966-4d06-4c85-a7c7-5b152b0ac819" providerId="ADAL" clId="{B1BA7DA9-E5F3-4AFD-B3E1-B189079BB437}" dt="2023-05-16T11:14:18.349" v="964" actId="2711"/>
          <ac:spMkLst>
            <pc:docMk/>
            <pc:sldMk cId="3646906493" sldId="1826"/>
            <ac:spMk id="2" creationId="{4F1F8B6C-6650-233D-5199-DA64D51EFD29}"/>
          </ac:spMkLst>
        </pc:spChg>
        <pc:spChg chg="mod ord">
          <ac:chgData name="Magdalena SUŁEK-DOMAŃSKA" userId="74560966-4d06-4c85-a7c7-5b152b0ac819" providerId="ADAL" clId="{B1BA7DA9-E5F3-4AFD-B3E1-B189079BB437}" dt="2023-05-08T14:42:54.920" v="805" actId="1076"/>
          <ac:spMkLst>
            <pc:docMk/>
            <pc:sldMk cId="3646906493" sldId="1826"/>
            <ac:spMk id="3" creationId="{2B88EEBD-D1B3-9A79-8833-5A5641AF5D12}"/>
          </ac:spMkLst>
        </pc:spChg>
      </pc:sldChg>
      <pc:sldChg chg="addSp modSp add del mod ord modTransition modClrScheme chgLayout modNotesTx">
        <pc:chgData name="Magdalena SUŁEK-DOMAŃSKA" userId="74560966-4d06-4c85-a7c7-5b152b0ac819" providerId="ADAL" clId="{B1BA7DA9-E5F3-4AFD-B3E1-B189079BB437}" dt="2023-05-16T11:13:54.594" v="963" actId="20577"/>
        <pc:sldMkLst>
          <pc:docMk/>
          <pc:sldMk cId="3619857411" sldId="1827"/>
        </pc:sldMkLst>
        <pc:spChg chg="add mod ord">
          <ac:chgData name="Magdalena SUŁEK-DOMAŃSKA" userId="74560966-4d06-4c85-a7c7-5b152b0ac819" providerId="ADAL" clId="{B1BA7DA9-E5F3-4AFD-B3E1-B189079BB437}" dt="2023-05-08T14:42:59.966" v="806" actId="700"/>
          <ac:spMkLst>
            <pc:docMk/>
            <pc:sldMk cId="3619857411" sldId="1827"/>
            <ac:spMk id="2" creationId="{5B1D9219-DFBA-410A-02B3-E44F31D72695}"/>
          </ac:spMkLst>
        </pc:spChg>
        <pc:spChg chg="mod ord">
          <ac:chgData name="Magdalena SUŁEK-DOMAŃSKA" userId="74560966-4d06-4c85-a7c7-5b152b0ac819" providerId="ADAL" clId="{B1BA7DA9-E5F3-4AFD-B3E1-B189079BB437}" dt="2023-05-08T14:43:15.088" v="811" actId="1076"/>
          <ac:spMkLst>
            <pc:docMk/>
            <pc:sldMk cId="3619857411" sldId="1827"/>
            <ac:spMk id="3" creationId="{94F655D0-8085-10F3-D3A5-3FB4EB39D006}"/>
          </ac:spMkLst>
        </pc:spChg>
      </pc:sldChg>
      <pc:sldChg chg="add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1297483083" sldId="1840"/>
        </pc:sldMkLst>
        <pc:spChg chg="add mod ord">
          <ac:chgData name="Magdalena SUŁEK-DOMAŃSKA" userId="74560966-4d06-4c85-a7c7-5b152b0ac819" providerId="ADAL" clId="{B1BA7DA9-E5F3-4AFD-B3E1-B189079BB437}" dt="2023-05-08T14:42:10.027" v="791" actId="700"/>
          <ac:spMkLst>
            <pc:docMk/>
            <pc:sldMk cId="1297483083" sldId="1840"/>
            <ac:spMk id="2" creationId="{D6ACDAD8-56B0-A5D5-6664-626618ADE444}"/>
          </ac:spMkLst>
        </pc:spChg>
        <pc:spChg chg="mod ord">
          <ac:chgData name="Magdalena SUŁEK-DOMAŃSKA" userId="74560966-4d06-4c85-a7c7-5b152b0ac819" providerId="ADAL" clId="{B1BA7DA9-E5F3-4AFD-B3E1-B189079BB437}" dt="2023-05-08T14:42:31.289" v="797" actId="1076"/>
          <ac:spMkLst>
            <pc:docMk/>
            <pc:sldMk cId="1297483083" sldId="1840"/>
            <ac:spMk id="3" creationId="{8D75979B-A1DE-5965-F555-54BF018F3AB5}"/>
          </ac:spMkLst>
        </pc:spChg>
      </pc:sldChg>
      <pc:sldChg chg="delSp modSp add del mod modTransition">
        <pc:chgData name="Magdalena SUŁEK-DOMAŃSKA" userId="74560966-4d06-4c85-a7c7-5b152b0ac819" providerId="ADAL" clId="{B1BA7DA9-E5F3-4AFD-B3E1-B189079BB437}" dt="2023-05-11T13:53:32.606" v="933"/>
        <pc:sldMkLst>
          <pc:docMk/>
          <pc:sldMk cId="3706577729" sldId="1843"/>
        </pc:sldMkLst>
        <pc:spChg chg="mod">
          <ac:chgData name="Magdalena SUŁEK-DOMAŃSKA" userId="74560966-4d06-4c85-a7c7-5b152b0ac819" providerId="ADAL" clId="{B1BA7DA9-E5F3-4AFD-B3E1-B189079BB437}" dt="2023-05-08T14:41:02.347" v="781" actId="122"/>
          <ac:spMkLst>
            <pc:docMk/>
            <pc:sldMk cId="3706577729" sldId="1843"/>
            <ac:spMk id="2" creationId="{610B6C3C-5C82-BD5A-F3D6-FF5869229ACB}"/>
          </ac:spMkLst>
        </pc:spChg>
        <pc:spChg chg="del">
          <ac:chgData name="Magdalena SUŁEK-DOMAŃSKA" userId="74560966-4d06-4c85-a7c7-5b152b0ac819" providerId="ADAL" clId="{B1BA7DA9-E5F3-4AFD-B3E1-B189079BB437}" dt="2023-05-08T14:41:05.917" v="782" actId="478"/>
          <ac:spMkLst>
            <pc:docMk/>
            <pc:sldMk cId="3706577729" sldId="1843"/>
            <ac:spMk id="3" creationId="{959FA51A-2B82-F3EC-F479-B705270FB0D1}"/>
          </ac:spMkLst>
        </pc:spChg>
      </pc:sldChg>
      <pc:sldChg chg="add del modTransition">
        <pc:chgData name="Magdalena SUŁEK-DOMAŃSKA" userId="74560966-4d06-4c85-a7c7-5b152b0ac819" providerId="ADAL" clId="{B1BA7DA9-E5F3-4AFD-B3E1-B189079BB437}" dt="2023-05-08T14:43:28.462" v="816" actId="47"/>
        <pc:sldMkLst>
          <pc:docMk/>
          <pc:sldMk cId="1401319394" sldId="1845"/>
        </pc:sldMkLst>
      </pc:sldChg>
      <pc:sldChg chg="add del modTransition">
        <pc:chgData name="Magdalena SUŁEK-DOMAŃSKA" userId="74560966-4d06-4c85-a7c7-5b152b0ac819" providerId="ADAL" clId="{B1BA7DA9-E5F3-4AFD-B3E1-B189079BB437}" dt="2023-05-08T14:24:31.559" v="106" actId="47"/>
        <pc:sldMkLst>
          <pc:docMk/>
          <pc:sldMk cId="1821410812" sldId="1846"/>
        </pc:sldMkLst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669708144" sldId="1847"/>
        </pc:sldMkLst>
        <pc:spChg chg="del mod ord">
          <ac:chgData name="Magdalena SUŁEK-DOMAŃSKA" userId="74560966-4d06-4c85-a7c7-5b152b0ac819" providerId="ADAL" clId="{B1BA7DA9-E5F3-4AFD-B3E1-B189079BB437}" dt="2023-05-08T14:25:13.190" v="114" actId="478"/>
          <ac:spMkLst>
            <pc:docMk/>
            <pc:sldMk cId="669708144" sldId="1847"/>
            <ac:spMk id="2" creationId="{C2C92E95-E88E-83C5-25F2-789FCD16725A}"/>
          </ac:spMkLst>
        </pc:spChg>
        <pc:spChg chg="del mod ord">
          <ac:chgData name="Magdalena SUŁEK-DOMAŃSKA" userId="74560966-4d06-4c85-a7c7-5b152b0ac819" providerId="ADAL" clId="{B1BA7DA9-E5F3-4AFD-B3E1-B189079BB437}" dt="2023-05-08T14:25:09.806" v="113" actId="700"/>
          <ac:spMkLst>
            <pc:docMk/>
            <pc:sldMk cId="669708144" sldId="1847"/>
            <ac:spMk id="3" creationId="{C6B232E9-AEE7-AAF3-F31A-F7181D665707}"/>
          </ac:spMkLst>
        </pc:spChg>
        <pc:spChg chg="add mod ord">
          <ac:chgData name="Magdalena SUŁEK-DOMAŃSKA" userId="74560966-4d06-4c85-a7c7-5b152b0ac819" providerId="ADAL" clId="{B1BA7DA9-E5F3-4AFD-B3E1-B189079BB437}" dt="2023-05-08T14:31:42.542" v="211" actId="14100"/>
          <ac:spMkLst>
            <pc:docMk/>
            <pc:sldMk cId="669708144" sldId="1847"/>
            <ac:spMk id="4" creationId="{AA678B8A-C220-456B-892A-6E18BA022710}"/>
          </ac:spMkLst>
        </pc:spChg>
        <pc:spChg chg="add mod">
          <ac:chgData name="Magdalena SUŁEK-DOMAŃSKA" userId="74560966-4d06-4c85-a7c7-5b152b0ac819" providerId="ADAL" clId="{B1BA7DA9-E5F3-4AFD-B3E1-B189079BB437}" dt="2023-05-08T14:26:01.386" v="186" actId="20577"/>
          <ac:spMkLst>
            <pc:docMk/>
            <pc:sldMk cId="669708144" sldId="1847"/>
            <ac:spMk id="5" creationId="{34799A21-75D4-362B-DBD8-580D31D16D8D}"/>
          </ac:spMkLst>
        </pc:spChg>
        <pc:graphicFrameChg chg="add mod modGraphic">
          <ac:chgData name="Magdalena SUŁEK-DOMAŃSKA" userId="74560966-4d06-4c85-a7c7-5b152b0ac819" providerId="ADAL" clId="{B1BA7DA9-E5F3-4AFD-B3E1-B189079BB437}" dt="2023-05-08T14:31:49.149" v="214" actId="1076"/>
          <ac:graphicFrameMkLst>
            <pc:docMk/>
            <pc:sldMk cId="669708144" sldId="1847"/>
            <ac:graphicFrameMk id="6" creationId="{30B48658-E9F5-4EB5-4AAF-4AF0DD5C6178}"/>
          </ac:graphicFrameMkLst>
        </pc:graphicFrameChg>
      </pc:sldChg>
      <pc:sldChg chg="addSp delSp modSp add del mod modTransition modClrScheme modAnim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3168111955" sldId="1848"/>
        </pc:sldMkLst>
        <pc:spChg chg="del mod ord">
          <ac:chgData name="Magdalena SUŁEK-DOMAŃSKA" userId="74560966-4d06-4c85-a7c7-5b152b0ac819" providerId="ADAL" clId="{B1BA7DA9-E5F3-4AFD-B3E1-B189079BB437}" dt="2023-05-08T14:35:42.259" v="285" actId="478"/>
          <ac:spMkLst>
            <pc:docMk/>
            <pc:sldMk cId="3168111955" sldId="1848"/>
            <ac:spMk id="2" creationId="{5065A4BF-1C05-79B0-4B69-A4388C257B41}"/>
          </ac:spMkLst>
        </pc:spChg>
        <pc:spChg chg="add del mod ord">
          <ac:chgData name="Magdalena SUŁEK-DOMAŃSKA" userId="74560966-4d06-4c85-a7c7-5b152b0ac819" providerId="ADAL" clId="{B1BA7DA9-E5F3-4AFD-B3E1-B189079BB437}" dt="2023-05-08T14:36:34.771" v="388" actId="478"/>
          <ac:spMkLst>
            <pc:docMk/>
            <pc:sldMk cId="3168111955" sldId="1848"/>
            <ac:spMk id="3" creationId="{C2EB9541-40E5-9419-6C67-F28D1759BF71}"/>
          </ac:spMkLst>
        </pc:spChg>
        <pc:spChg chg="mod">
          <ac:chgData name="Magdalena SUŁEK-DOMAŃSKA" userId="74560966-4d06-4c85-a7c7-5b152b0ac819" providerId="ADAL" clId="{B1BA7DA9-E5F3-4AFD-B3E1-B189079BB437}" dt="2023-05-08T14:38:17.964" v="595" actId="20577"/>
          <ac:spMkLst>
            <pc:docMk/>
            <pc:sldMk cId="3168111955" sldId="1848"/>
            <ac:spMk id="4" creationId="{4E6AAEAA-876C-5F38-E049-641D1256D70C}"/>
          </ac:spMkLst>
        </pc:spChg>
        <pc:spChg chg="add mod">
          <ac:chgData name="Magdalena SUŁEK-DOMAŃSKA" userId="74560966-4d06-4c85-a7c7-5b152b0ac819" providerId="ADAL" clId="{B1BA7DA9-E5F3-4AFD-B3E1-B189079BB437}" dt="2023-05-08T14:35:34.929" v="282" actId="14100"/>
          <ac:spMkLst>
            <pc:docMk/>
            <pc:sldMk cId="3168111955" sldId="1848"/>
            <ac:spMk id="5" creationId="{EC3A05E4-2F9C-4AA2-ABDB-96C3C7599589}"/>
          </ac:spMkLst>
        </pc:spChg>
        <pc:spChg chg="add del mod">
          <ac:chgData name="Magdalena SUŁEK-DOMAŃSKA" userId="74560966-4d06-4c85-a7c7-5b152b0ac819" providerId="ADAL" clId="{B1BA7DA9-E5F3-4AFD-B3E1-B189079BB437}" dt="2023-05-08T14:35:40.082" v="284" actId="478"/>
          <ac:spMkLst>
            <pc:docMk/>
            <pc:sldMk cId="3168111955" sldId="1848"/>
            <ac:spMk id="7" creationId="{F28D0654-D60B-515D-BE4D-4480EBAC7D91}"/>
          </ac:spMkLst>
        </pc:spChg>
        <pc:spChg chg="add mod">
          <ac:chgData name="Magdalena SUŁEK-DOMAŃSKA" userId="74560966-4d06-4c85-a7c7-5b152b0ac819" providerId="ADAL" clId="{B1BA7DA9-E5F3-4AFD-B3E1-B189079BB437}" dt="2023-05-08T14:44:13.345" v="864" actId="20577"/>
          <ac:spMkLst>
            <pc:docMk/>
            <pc:sldMk cId="3168111955" sldId="1848"/>
            <ac:spMk id="8" creationId="{611D2A38-1D29-77BB-4366-885195CCBF47}"/>
          </ac:spMkLst>
        </pc:spChg>
        <pc:spChg chg="add del mod">
          <ac:chgData name="Magdalena SUŁEK-DOMAŃSKA" userId="74560966-4d06-4c85-a7c7-5b152b0ac819" providerId="ADAL" clId="{B1BA7DA9-E5F3-4AFD-B3E1-B189079BB437}" dt="2023-05-08T14:37:13.162" v="485" actId="478"/>
          <ac:spMkLst>
            <pc:docMk/>
            <pc:sldMk cId="3168111955" sldId="1848"/>
            <ac:spMk id="10" creationId="{B84FE7D9-3C75-CBF1-91A1-D5793FF870B7}"/>
          </ac:spMkLst>
        </pc:spChg>
      </pc:sldChg>
      <pc:sldChg chg="addSp delSp modSp add del mod modTransition modClrScheme chgLayout">
        <pc:chgData name="Magdalena SUŁEK-DOMAŃSKA" userId="74560966-4d06-4c85-a7c7-5b152b0ac819" providerId="ADAL" clId="{B1BA7DA9-E5F3-4AFD-B3E1-B189079BB437}" dt="2023-05-11T13:53:32.606" v="933"/>
        <pc:sldMkLst>
          <pc:docMk/>
          <pc:sldMk cId="2171675689" sldId="1849"/>
        </pc:sldMkLst>
        <pc:spChg chg="del mod ord">
          <ac:chgData name="Magdalena SUŁEK-DOMAŃSKA" userId="74560966-4d06-4c85-a7c7-5b152b0ac819" providerId="ADAL" clId="{B1BA7DA9-E5F3-4AFD-B3E1-B189079BB437}" dt="2023-05-08T14:39:50.344" v="681" actId="478"/>
          <ac:spMkLst>
            <pc:docMk/>
            <pc:sldMk cId="2171675689" sldId="1849"/>
            <ac:spMk id="2" creationId="{2E987728-E1D7-DA0A-B20F-8C95F5CF9627}"/>
          </ac:spMkLst>
        </pc:spChg>
        <pc:spChg chg="mod ord">
          <ac:chgData name="Magdalena SUŁEK-DOMAŃSKA" userId="74560966-4d06-4c85-a7c7-5b152b0ac819" providerId="ADAL" clId="{B1BA7DA9-E5F3-4AFD-B3E1-B189079BB437}" dt="2023-05-08T14:40:38.128" v="764" actId="20577"/>
          <ac:spMkLst>
            <pc:docMk/>
            <pc:sldMk cId="2171675689" sldId="1849"/>
            <ac:spMk id="3" creationId="{8F0517CB-14FA-3991-84F8-B639C9EB2BE8}"/>
          </ac:spMkLst>
        </pc:spChg>
        <pc:spChg chg="add mod">
          <ac:chgData name="Magdalena SUŁEK-DOMAŃSKA" userId="74560966-4d06-4c85-a7c7-5b152b0ac819" providerId="ADAL" clId="{B1BA7DA9-E5F3-4AFD-B3E1-B189079BB437}" dt="2023-05-08T14:40:13.058" v="722" actId="20577"/>
          <ac:spMkLst>
            <pc:docMk/>
            <pc:sldMk cId="2171675689" sldId="1849"/>
            <ac:spMk id="4" creationId="{2500C519-D22C-2F3F-98E5-5D6D45B8B1A6}"/>
          </ac:spMkLst>
        </pc:spChg>
      </pc:sldChg>
      <pc:sldChg chg="add ord modTransition">
        <pc:chgData name="Magdalena SUŁEK-DOMAŃSKA" userId="74560966-4d06-4c85-a7c7-5b152b0ac819" providerId="ADAL" clId="{B1BA7DA9-E5F3-4AFD-B3E1-B189079BB437}" dt="2023-05-11T13:54:33.755" v="946"/>
        <pc:sldMkLst>
          <pc:docMk/>
          <pc:sldMk cId="99329088" sldId="1875"/>
        </pc:sldMkLst>
      </pc:sldChg>
      <pc:sldChg chg="addSp modSp new mod modTransition">
        <pc:chgData name="Magdalena SUŁEK-DOMAŃSKA" userId="74560966-4d06-4c85-a7c7-5b152b0ac819" providerId="ADAL" clId="{B1BA7DA9-E5F3-4AFD-B3E1-B189079BB437}" dt="2023-05-11T13:53:32.606" v="933"/>
        <pc:sldMkLst>
          <pc:docMk/>
          <pc:sldMk cId="376664748" sldId="1876"/>
        </pc:sldMkLst>
        <pc:spChg chg="mod">
          <ac:chgData name="Magdalena SUŁEK-DOMAŃSKA" userId="74560966-4d06-4c85-a7c7-5b152b0ac819" providerId="ADAL" clId="{B1BA7DA9-E5F3-4AFD-B3E1-B189079BB437}" dt="2023-05-08T14:23:06.555" v="98" actId="20577"/>
          <ac:spMkLst>
            <pc:docMk/>
            <pc:sldMk cId="376664748" sldId="1876"/>
            <ac:spMk id="2" creationId="{975CD886-415A-FD30-7649-B50AAB6FB59A}"/>
          </ac:spMkLst>
        </pc:spChg>
        <pc:spChg chg="add mod">
          <ac:chgData name="Magdalena SUŁEK-DOMAŃSKA" userId="74560966-4d06-4c85-a7c7-5b152b0ac819" providerId="ADAL" clId="{B1BA7DA9-E5F3-4AFD-B3E1-B189079BB437}" dt="2023-05-08T14:22:46.565" v="59" actId="20577"/>
          <ac:spMkLst>
            <pc:docMk/>
            <pc:sldMk cId="376664748" sldId="1876"/>
            <ac:spMk id="3" creationId="{ED6667E5-32A8-4E02-8EDE-CF2E51929849}"/>
          </ac:spMkLst>
        </pc:spChg>
      </pc:sldChg>
      <pc:sldChg chg="add del">
        <pc:chgData name="Magdalena SUŁEK-DOMAŃSKA" userId="74560966-4d06-4c85-a7c7-5b152b0ac819" providerId="ADAL" clId="{B1BA7DA9-E5F3-4AFD-B3E1-B189079BB437}" dt="2023-05-08T14:28:01.523" v="192" actId="47"/>
        <pc:sldMkLst>
          <pc:docMk/>
          <pc:sldMk cId="73802183" sldId="1877"/>
        </pc:sldMkLst>
      </pc:sldChg>
      <pc:sldChg chg="addSp modSp add del mod">
        <pc:chgData name="Magdalena SUŁEK-DOMAŃSKA" userId="74560966-4d06-4c85-a7c7-5b152b0ac819" providerId="ADAL" clId="{B1BA7DA9-E5F3-4AFD-B3E1-B189079BB437}" dt="2023-05-08T14:33:09.509" v="223" actId="47"/>
        <pc:sldMkLst>
          <pc:docMk/>
          <pc:sldMk cId="2200829933" sldId="1877"/>
        </pc:sldMkLst>
        <pc:spChg chg="mod">
          <ac:chgData name="Magdalena SUŁEK-DOMAŃSKA" userId="74560966-4d06-4c85-a7c7-5b152b0ac819" providerId="ADAL" clId="{B1BA7DA9-E5F3-4AFD-B3E1-B189079BB437}" dt="2023-05-08T14:28:40.511" v="200" actId="27636"/>
          <ac:spMkLst>
            <pc:docMk/>
            <pc:sldMk cId="2200829933" sldId="1877"/>
            <ac:spMk id="4" creationId="{AA678B8A-C220-456B-892A-6E18BA022710}"/>
          </ac:spMkLst>
        </pc:spChg>
        <pc:graphicFrameChg chg="add mod modGraphic">
          <ac:chgData name="Magdalena SUŁEK-DOMAŃSKA" userId="74560966-4d06-4c85-a7c7-5b152b0ac819" providerId="ADAL" clId="{B1BA7DA9-E5F3-4AFD-B3E1-B189079BB437}" dt="2023-05-08T14:29:00.963" v="204" actId="1076"/>
          <ac:graphicFrameMkLst>
            <pc:docMk/>
            <pc:sldMk cId="2200829933" sldId="1877"/>
            <ac:graphicFrameMk id="2" creationId="{0834D843-0CC3-C373-789E-B079F561BE49}"/>
          </ac:graphicFrameMkLst>
        </pc:graphicFrameChg>
      </pc:sldChg>
      <pc:sldChg chg="add del">
        <pc:chgData name="Magdalena SUŁEK-DOMAŃSKA" userId="74560966-4d06-4c85-a7c7-5b152b0ac819" providerId="ADAL" clId="{B1BA7DA9-E5F3-4AFD-B3E1-B189079BB437}" dt="2023-05-08T14:23:30.687" v="100"/>
        <pc:sldMkLst>
          <pc:docMk/>
          <pc:sldMk cId="2673561612" sldId="1877"/>
        </pc:sldMkLst>
      </pc:sldChg>
      <pc:sldChg chg="delSp modSp add mod modTransition modAnim">
        <pc:chgData name="Magdalena SUŁEK-DOMAŃSKA" userId="74560966-4d06-4c85-a7c7-5b152b0ac819" providerId="ADAL" clId="{B1BA7DA9-E5F3-4AFD-B3E1-B189079BB437}" dt="2023-05-11T13:55:36.622" v="950"/>
        <pc:sldMkLst>
          <pc:docMk/>
          <pc:sldMk cId="699369956" sldId="1878"/>
        </pc:sldMkLst>
        <pc:spChg chg="mod">
          <ac:chgData name="Magdalena SUŁEK-DOMAŃSKA" userId="74560966-4d06-4c85-a7c7-5b152b0ac819" providerId="ADAL" clId="{B1BA7DA9-E5F3-4AFD-B3E1-B189079BB437}" dt="2023-05-08T14:33:44.919" v="227" actId="1076"/>
          <ac:spMkLst>
            <pc:docMk/>
            <pc:sldMk cId="699369956" sldId="1878"/>
            <ac:spMk id="4" creationId="{AA678B8A-C220-456B-892A-6E18BA022710}"/>
          </ac:spMkLst>
        </pc:spChg>
        <pc:spChg chg="mod">
          <ac:chgData name="Magdalena SUŁEK-DOMAŃSKA" userId="74560966-4d06-4c85-a7c7-5b152b0ac819" providerId="ADAL" clId="{B1BA7DA9-E5F3-4AFD-B3E1-B189079BB437}" dt="2023-05-08T14:31:12.227" v="208" actId="20577"/>
          <ac:spMkLst>
            <pc:docMk/>
            <pc:sldMk cId="699369956" sldId="1878"/>
            <ac:spMk id="5" creationId="{34799A21-75D4-362B-DBD8-580D31D16D8D}"/>
          </ac:spMkLst>
        </pc:spChg>
        <pc:graphicFrameChg chg="del">
          <ac:chgData name="Magdalena SUŁEK-DOMAŃSKA" userId="74560966-4d06-4c85-a7c7-5b152b0ac819" providerId="ADAL" clId="{B1BA7DA9-E5F3-4AFD-B3E1-B189079BB437}" dt="2023-05-08T14:33:16.395" v="224" actId="478"/>
          <ac:graphicFrameMkLst>
            <pc:docMk/>
            <pc:sldMk cId="699369956" sldId="1878"/>
            <ac:graphicFrameMk id="2" creationId="{0834D843-0CC3-C373-789E-B079F561BE49}"/>
          </ac:graphicFrameMkLst>
        </pc:graphicFrameChg>
      </pc:sldChg>
      <pc:sldChg chg="modSp add mod modTransition">
        <pc:chgData name="Magdalena SUŁEK-DOMAŃSKA" userId="74560966-4d06-4c85-a7c7-5b152b0ac819" providerId="ADAL" clId="{B1BA7DA9-E5F3-4AFD-B3E1-B189079BB437}" dt="2023-05-11T13:53:32.606" v="933"/>
        <pc:sldMkLst>
          <pc:docMk/>
          <pc:sldMk cId="962696221" sldId="1879"/>
        </pc:sldMkLst>
        <pc:spChg chg="mod">
          <ac:chgData name="Magdalena SUŁEK-DOMAŃSKA" userId="74560966-4d06-4c85-a7c7-5b152b0ac819" providerId="ADAL" clId="{B1BA7DA9-E5F3-4AFD-B3E1-B189079BB437}" dt="2023-05-08T14:32:37.625" v="222" actId="1076"/>
          <ac:spMkLst>
            <pc:docMk/>
            <pc:sldMk cId="962696221" sldId="1879"/>
            <ac:spMk id="4" creationId="{AA678B8A-C220-456B-892A-6E18BA022710}"/>
          </ac:spMkLst>
        </pc:spChg>
      </pc:sldChg>
      <pc:sldChg chg="modSp modTransition">
        <pc:chgData name="Magdalena SUŁEK-DOMAŃSKA" userId="74560966-4d06-4c85-a7c7-5b152b0ac819" providerId="ADAL" clId="{B1BA7DA9-E5F3-4AFD-B3E1-B189079BB437}" dt="2023-05-11T18:56:49.706" v="951" actId="14826"/>
        <pc:sldMkLst>
          <pc:docMk/>
          <pc:sldMk cId="885776231" sldId="1880"/>
        </pc:sldMkLst>
        <pc:picChg chg="mod">
          <ac:chgData name="Magdalena SUŁEK-DOMAŃSKA" userId="74560966-4d06-4c85-a7c7-5b152b0ac819" providerId="ADAL" clId="{B1BA7DA9-E5F3-4AFD-B3E1-B189079BB437}" dt="2023-05-11T18:56:49.706" v="951" actId="14826"/>
          <ac:picMkLst>
            <pc:docMk/>
            <pc:sldMk cId="885776231" sldId="1880"/>
            <ac:picMk id="7" creationId="{228E4932-D2E5-4CB8-43CA-9F6CA2F07E24}"/>
          </ac:picMkLst>
        </pc:picChg>
      </pc:sldChg>
      <pc:sldChg chg="modTransition">
        <pc:chgData name="Magdalena SUŁEK-DOMAŃSKA" userId="74560966-4d06-4c85-a7c7-5b152b0ac819" providerId="ADAL" clId="{B1BA7DA9-E5F3-4AFD-B3E1-B189079BB437}" dt="2023-05-11T13:53:32.606" v="933"/>
        <pc:sldMkLst>
          <pc:docMk/>
          <pc:sldMk cId="3923797702" sldId="1881"/>
        </pc:sldMkLst>
      </pc:sldChg>
      <pc:sldChg chg="modTransition modAnim">
        <pc:chgData name="Magdalena SUŁEK-DOMAŃSKA" userId="74560966-4d06-4c85-a7c7-5b152b0ac819" providerId="ADAL" clId="{B1BA7DA9-E5F3-4AFD-B3E1-B189079BB437}" dt="2023-05-11T13:53:32.606" v="933"/>
        <pc:sldMkLst>
          <pc:docMk/>
          <pc:sldMk cId="1131959290" sldId="1882"/>
        </pc:sldMkLst>
      </pc:sldChg>
      <pc:sldChg chg="modTransition">
        <pc:chgData name="Magdalena SUŁEK-DOMAŃSKA" userId="74560966-4d06-4c85-a7c7-5b152b0ac819" providerId="ADAL" clId="{B1BA7DA9-E5F3-4AFD-B3E1-B189079BB437}" dt="2023-05-11T13:53:32.606" v="933"/>
        <pc:sldMkLst>
          <pc:docMk/>
          <pc:sldMk cId="889826606" sldId="1883"/>
        </pc:sldMkLst>
      </pc:sldChg>
      <pc:sldChg chg="ord modTransition">
        <pc:chgData name="Magdalena SUŁEK-DOMAŃSKA" userId="74560966-4d06-4c85-a7c7-5b152b0ac819" providerId="ADAL" clId="{B1BA7DA9-E5F3-4AFD-B3E1-B189079BB437}" dt="2023-05-11T13:53:32.606" v="933"/>
        <pc:sldMkLst>
          <pc:docMk/>
          <pc:sldMk cId="2792723589" sldId="1884"/>
        </pc:sldMkLst>
      </pc:sldChg>
      <pc:sldChg chg="modSp mod modTransition">
        <pc:chgData name="Magdalena SUŁEK-DOMAŃSKA" userId="74560966-4d06-4c85-a7c7-5b152b0ac819" providerId="ADAL" clId="{B1BA7DA9-E5F3-4AFD-B3E1-B189079BB437}" dt="2023-05-11T13:53:32.606" v="933"/>
        <pc:sldMkLst>
          <pc:docMk/>
          <pc:sldMk cId="1761643768" sldId="1885"/>
        </pc:sldMkLst>
        <pc:spChg chg="mod">
          <ac:chgData name="Magdalena SUŁEK-DOMAŃSKA" userId="74560966-4d06-4c85-a7c7-5b152b0ac819" providerId="ADAL" clId="{B1BA7DA9-E5F3-4AFD-B3E1-B189079BB437}" dt="2023-05-11T13:46:28.636" v="905" actId="113"/>
          <ac:spMkLst>
            <pc:docMk/>
            <pc:sldMk cId="1761643768" sldId="1885"/>
            <ac:spMk id="2" creationId="{D6571DC5-80D5-580A-D46E-780CB88C7FED}"/>
          </ac:spMkLst>
        </pc:spChg>
        <pc:spChg chg="mod">
          <ac:chgData name="Magdalena SUŁEK-DOMAŃSKA" userId="74560966-4d06-4c85-a7c7-5b152b0ac819" providerId="ADAL" clId="{B1BA7DA9-E5F3-4AFD-B3E1-B189079BB437}" dt="2023-05-11T13:46:36.545" v="907" actId="1076"/>
          <ac:spMkLst>
            <pc:docMk/>
            <pc:sldMk cId="1761643768" sldId="1885"/>
            <ac:spMk id="5" creationId="{5FE26C0A-E132-EF81-FA9D-4BDAEB223524}"/>
          </ac:spMkLst>
        </pc:spChg>
        <pc:spChg chg="mod">
          <ac:chgData name="Magdalena SUŁEK-DOMAŃSKA" userId="74560966-4d06-4c85-a7c7-5b152b0ac819" providerId="ADAL" clId="{B1BA7DA9-E5F3-4AFD-B3E1-B189079BB437}" dt="2023-05-11T13:45:56.429" v="900" actId="20577"/>
          <ac:spMkLst>
            <pc:docMk/>
            <pc:sldMk cId="1761643768" sldId="1885"/>
            <ac:spMk id="10" creationId="{693A3E1B-0F9D-24CA-FA7C-4DBBAF294F12}"/>
          </ac:spMkLst>
        </pc:spChg>
        <pc:spChg chg="mod">
          <ac:chgData name="Magdalena SUŁEK-DOMAŃSKA" userId="74560966-4d06-4c85-a7c7-5b152b0ac819" providerId="ADAL" clId="{B1BA7DA9-E5F3-4AFD-B3E1-B189079BB437}" dt="2023-05-11T13:46:34.384" v="906" actId="403"/>
          <ac:spMkLst>
            <pc:docMk/>
            <pc:sldMk cId="1761643768" sldId="1885"/>
            <ac:spMk id="12" creationId="{5BC53CB4-93FB-D66A-33AD-2D96F21D9E28}"/>
          </ac:spMkLst>
        </pc:spChg>
      </pc:sldChg>
      <pc:sldChg chg="modTransition">
        <pc:chgData name="Magdalena SUŁEK-DOMAŃSKA" userId="74560966-4d06-4c85-a7c7-5b152b0ac819" providerId="ADAL" clId="{B1BA7DA9-E5F3-4AFD-B3E1-B189079BB437}" dt="2023-05-11T13:53:32.606" v="933"/>
        <pc:sldMkLst>
          <pc:docMk/>
          <pc:sldMk cId="983951215" sldId="1886"/>
        </pc:sldMkLst>
      </pc:sldChg>
      <pc:sldMasterChg chg="delSldLayout">
        <pc:chgData name="Magdalena SUŁEK-DOMAŃSKA" userId="74560966-4d06-4c85-a7c7-5b152b0ac819" providerId="ADAL" clId="{B1BA7DA9-E5F3-4AFD-B3E1-B189079BB437}" dt="2023-05-08T14:24:07.080" v="103" actId="18676"/>
        <pc:sldMasterMkLst>
          <pc:docMk/>
          <pc:sldMasterMk cId="3732171368" sldId="2147483648"/>
        </pc:sldMasterMkLst>
        <pc:sldLayoutChg chg="del">
          <pc:chgData name="Magdalena SUŁEK-DOMAŃSKA" userId="74560966-4d06-4c85-a7c7-5b152b0ac819" providerId="ADAL" clId="{B1BA7DA9-E5F3-4AFD-B3E1-B189079BB437}" dt="2023-05-08T14:24:07.080" v="103" actId="18676"/>
          <pc:sldLayoutMkLst>
            <pc:docMk/>
            <pc:sldMasterMk cId="3732171368" sldId="2147483648"/>
            <pc:sldLayoutMk cId="3108167396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09A3-C7A2-478C-9153-0E13354B8B05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51219"/>
            <a:ext cx="548640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FFA7D-8449-4AEF-9B12-41810D2C79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2318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FA7D-8449-4AEF-9B12-41810D2C79C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363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www.insideworldfootball.com/2018/06/04/social-media-feeding-frenzy-mastercard-goals-food-gaffe/</a:t>
            </a:r>
          </a:p>
          <a:p>
            <a:r>
              <a:rPr lang="pl-PL" dirty="0"/>
              <a:t>www.wirtualnemedia.pl/artykul/mastercard-po-fali-krytyki-wstrzymuje-akcje-posilki-dla-biednych-dzieci-za-gole-messiego-i-neymara 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Mastercard w reklamach informował, że za każdy gol strzelony przez Lionela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Messiego</a:t>
            </a:r>
            <a:r>
              <a:rPr lang="pl-PL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lub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Neymara</a:t>
            </a:r>
            <a:r>
              <a:rPr lang="pl-PL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Jr ufunduje 10 tys. posiłków dla dzieci w Ameryce Łacińskiej lub na Karaibach.</a:t>
            </a:r>
            <a:br>
              <a:rPr lang="pl-PL" dirty="0"/>
            </a:br>
            <a:br>
              <a:rPr lang="pl-PL" dirty="0"/>
            </a:br>
            <a:r>
              <a:rPr lang="pl-PL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Kampania ta podzieliła kibiców i wywołała ostrą krytykę z ich strony. Niektórzy internauci stwierdzili m.in., że to smutne, że los głodujących dzieci „spoczywa w nogach graczy zarabiających miliony”, pisali, że to obrzydliwe, a cel akcji PR jest najgorszy w historii. Dziennikarz piłkarski Henry Winter napisał na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Twitterze</a:t>
            </a:r>
            <a:r>
              <a:rPr lang="pl-PL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: „Współczucie nigdy nie powinno być konkurencją, to powinien być instynkt. Co to oznacza dla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Messi'ego</a:t>
            </a:r>
            <a:r>
              <a:rPr lang="pl-PL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czy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Neymara</a:t>
            </a:r>
            <a:r>
              <a:rPr lang="pl-PL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? Jeśli nie strzelą bramki, to dzieci będą głodować. W każdym razie jest to zła kampania”.</a:t>
            </a:r>
            <a:br>
              <a:rPr lang="pl-PL" dirty="0"/>
            </a:br>
            <a:br>
              <a:rPr lang="pl-PL" dirty="0"/>
            </a:br>
            <a:r>
              <a:rPr lang="pl-PL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 wydanym we wtorek oświadczeniu Mastercard poinformował, że kampania nie będzie kontynuowana i zobowiązał się, że w ramach wsparcia Światowego Programu Żywnościowego sfinansuje 2 mln posiłków dla dzieci z Ameryki Łacińskiej i Karaibów.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4E92C-1765-4A8D-809C-2FD316E198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7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4E92C-1765-4A8D-809C-2FD316E198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69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Ariel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246A6-E60B-47D9-9E14-323EF026C1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30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FA7D-8449-4AEF-9B12-41810D2C79C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326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Tradycyjny </a:t>
            </a:r>
            <a:r>
              <a:rPr lang="pl-PL" dirty="0" err="1"/>
              <a:t>marketin</a:t>
            </a:r>
            <a:r>
              <a:rPr lang="pl-PL" dirty="0"/>
              <a:t>  opiera się na dziś już nieaktualnych przesłankach:</a:t>
            </a:r>
          </a:p>
          <a:p>
            <a:pPr marL="171450" indent="-171450">
              <a:buFontTx/>
              <a:buChar char="-"/>
            </a:pPr>
            <a:r>
              <a:rPr lang="pl-PL" dirty="0"/>
              <a:t>Wciąż nienasycone, niekończące się potrzeby klientów</a:t>
            </a:r>
          </a:p>
          <a:p>
            <a:pPr marL="171450" indent="-171450">
              <a:buFontTx/>
              <a:buChar char="-"/>
            </a:pPr>
            <a:r>
              <a:rPr lang="pl-PL" dirty="0" err="1"/>
              <a:t>Niewczyrepalne</a:t>
            </a:r>
            <a:r>
              <a:rPr lang="pl-PL" dirty="0"/>
              <a:t> </a:t>
            </a:r>
            <a:r>
              <a:rPr lang="pl-PL" dirty="0" err="1"/>
              <a:t>zasoaby</a:t>
            </a:r>
            <a:endParaRPr lang="pl-PL" dirty="0"/>
          </a:p>
          <a:p>
            <a:pPr marL="171450" indent="-171450">
              <a:buFontTx/>
              <a:buChar char="-"/>
            </a:pPr>
            <a:r>
              <a:rPr lang="pl-PL" dirty="0"/>
              <a:t>Wzrost ekonomiczny oparty na wzroście ilości klientów</a:t>
            </a:r>
          </a:p>
          <a:p>
            <a:pPr marL="0" indent="0">
              <a:buFontTx/>
              <a:buNone/>
            </a:pPr>
            <a:r>
              <a:rPr lang="pl-PL" dirty="0"/>
              <a:t>Dziś ziemia się pali, a biznes jest częścią problemu. Do tego mamy cele postawione w postaci SDG</a:t>
            </a:r>
          </a:p>
          <a:p>
            <a:pPr marL="0" indent="0">
              <a:buFontTx/>
              <a:buNone/>
            </a:pPr>
            <a:r>
              <a:rPr lang="pl-PL" dirty="0"/>
              <a:t>Wszystko </a:t>
            </a:r>
            <a:r>
              <a:rPr lang="pl-PL" dirty="0" err="1"/>
              <a:t>skłąda</a:t>
            </a:r>
            <a:r>
              <a:rPr lang="pl-PL" dirty="0"/>
              <a:t> się na konieczność zmiany ze </a:t>
            </a:r>
            <a:r>
              <a:rPr lang="pl-PL" dirty="0" err="1"/>
              <a:t>stwony</a:t>
            </a:r>
            <a:r>
              <a:rPr lang="pl-PL" dirty="0"/>
              <a:t> konsumenta, biznesu, prawa</a:t>
            </a:r>
          </a:p>
          <a:p>
            <a:pPr marL="0" indent="0">
              <a:buFontTx/>
              <a:buNone/>
            </a:pPr>
            <a:r>
              <a:rPr lang="pl-PL" dirty="0"/>
              <a:t>A biznes jest dziś bardziej świadomy wpływu na jakość powietrza, </a:t>
            </a:r>
            <a:r>
              <a:rPr lang="pl-PL" dirty="0" err="1"/>
              <a:t>upustynnienie</a:t>
            </a:r>
            <a:r>
              <a:rPr lang="pl-PL" dirty="0"/>
              <a:t>, </a:t>
            </a:r>
            <a:r>
              <a:rPr lang="pl-PL" dirty="0" err="1"/>
              <a:t>zanieszczyszczenie</a:t>
            </a:r>
            <a:r>
              <a:rPr lang="pl-PL" dirty="0"/>
              <a:t> wody.</a:t>
            </a:r>
          </a:p>
          <a:p>
            <a:pPr marL="0" indent="0">
              <a:buFontTx/>
              <a:buNone/>
            </a:pPr>
            <a:r>
              <a:rPr lang="pl-PL" dirty="0"/>
              <a:t>ESG to nałożenie na biznes filtra, który jest nie tylko dobry dla świata, ale też korzystny biznesowo</a:t>
            </a:r>
          </a:p>
          <a:p>
            <a:pPr marL="0" indent="0">
              <a:buFontTx/>
              <a:buNone/>
            </a:pPr>
            <a:endParaRPr lang="pl-PL" dirty="0"/>
          </a:p>
          <a:p>
            <a:pPr marL="171450" indent="-171450">
              <a:buFontTx/>
              <a:buChar char="-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4E92C-1765-4A8D-809C-2FD316E198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35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FA7D-8449-4AEF-9B12-41810D2C79C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63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Ariel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246A6-E60B-47D9-9E14-323EF026C1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151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Ariel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246A6-E60B-47D9-9E14-323EF026C1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999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Ariel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246A6-E60B-47D9-9E14-323EF026C1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084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Ariel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246A6-E60B-47D9-9E14-323EF026C1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149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Ariel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246A6-E60B-47D9-9E14-323EF026C1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68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1">
            <a:hlinkClick r:id="" action="ppaction://media"/>
            <a:extLst>
              <a:ext uri="{FF2B5EF4-FFF2-40B4-BE49-F238E27FC236}">
                <a16:creationId xmlns:a16="http://schemas.microsoft.com/office/drawing/2014/main" id="{1FAD5CED-B015-83F8-3DA9-2C60EE87082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E7B7D06B-EB96-F1C4-D6CF-6668699D1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63628"/>
            <a:ext cx="9144000" cy="1147278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Spotkanie Rady ESG, Q4 2022/Q1 2023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998AEE9-6F41-3005-9E9B-90C5DA125343}"/>
              </a:ext>
            </a:extLst>
          </p:cNvPr>
          <p:cNvSpPr/>
          <p:nvPr userDrawn="1"/>
        </p:nvSpPr>
        <p:spPr>
          <a:xfrm>
            <a:off x="4735003" y="3938340"/>
            <a:ext cx="2448000" cy="72000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351063"/>
      </p:ext>
    </p:extLst>
  </p:cSld>
  <p:clrMapOvr>
    <a:masterClrMapping/>
  </p:clrMapOvr>
  <p:transition spd="med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2326186"/>
      </p:ext>
    </p:extLst>
  </p:cSld>
  <p:clrMapOvr>
    <a:masterClrMapping/>
  </p:clrMapOvr>
  <p:transition spd="med" advTm="8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3989369"/>
      </p:ext>
    </p:extLst>
  </p:cSld>
  <p:clrMapOvr>
    <a:masterClrMapping/>
  </p:clrMapOvr>
  <p:transition spd="med" advTm="8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61024"/>
      </p:ext>
    </p:extLst>
  </p:cSld>
  <p:clrMapOvr>
    <a:masterClrMapping/>
  </p:clrMapOvr>
  <p:transition spd="med" advTm="8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id="{C5F07B46-E766-CCCA-9349-270E04FB3C9C}"/>
              </a:ext>
            </a:extLst>
          </p:cNvPr>
          <p:cNvSpPr/>
          <p:nvPr userDrawn="1"/>
        </p:nvSpPr>
        <p:spPr>
          <a:xfrm>
            <a:off x="10639587" y="6039746"/>
            <a:ext cx="1552413" cy="818254"/>
          </a:xfrm>
          <a:custGeom>
            <a:avLst/>
            <a:gdLst>
              <a:gd name="connsiteX0" fmla="*/ 1209218 w 1552413"/>
              <a:gd name="connsiteY0" fmla="*/ 0 h 818254"/>
              <a:gd name="connsiteX1" fmla="*/ 1471934 w 1552413"/>
              <a:gd name="connsiteY1" fmla="*/ 26484 h 818254"/>
              <a:gd name="connsiteX2" fmla="*/ 1552413 w 1552413"/>
              <a:gd name="connsiteY2" fmla="*/ 47178 h 818254"/>
              <a:gd name="connsiteX3" fmla="*/ 1552413 w 1552413"/>
              <a:gd name="connsiteY3" fmla="*/ 818254 h 818254"/>
              <a:gd name="connsiteX4" fmla="*/ 0 w 1552413"/>
              <a:gd name="connsiteY4" fmla="*/ 818254 h 818254"/>
              <a:gd name="connsiteX5" fmla="*/ 8085 w 1552413"/>
              <a:gd name="connsiteY5" fmla="*/ 796164 h 818254"/>
              <a:gd name="connsiteX6" fmla="*/ 1209218 w 1552413"/>
              <a:gd name="connsiteY6" fmla="*/ 0 h 81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2413" h="818254">
                <a:moveTo>
                  <a:pt x="1209218" y="0"/>
                </a:moveTo>
                <a:cubicBezTo>
                  <a:pt x="1299211" y="0"/>
                  <a:pt x="1387074" y="9120"/>
                  <a:pt x="1471934" y="26484"/>
                </a:cubicBezTo>
                <a:lnTo>
                  <a:pt x="1552413" y="47178"/>
                </a:lnTo>
                <a:lnTo>
                  <a:pt x="1552413" y="818254"/>
                </a:lnTo>
                <a:lnTo>
                  <a:pt x="0" y="818254"/>
                </a:lnTo>
                <a:lnTo>
                  <a:pt x="8085" y="796164"/>
                </a:lnTo>
                <a:cubicBezTo>
                  <a:pt x="205979" y="328292"/>
                  <a:pt x="669260" y="0"/>
                  <a:pt x="120921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Dowolny kształt: kształt 12">
            <a:extLst>
              <a:ext uri="{FF2B5EF4-FFF2-40B4-BE49-F238E27FC236}">
                <a16:creationId xmlns:a16="http://schemas.microsoft.com/office/drawing/2014/main" id="{9936F69F-9E08-D7E7-FA3E-A6D0C98FFEEB}"/>
              </a:ext>
            </a:extLst>
          </p:cNvPr>
          <p:cNvSpPr/>
          <p:nvPr userDrawn="1"/>
        </p:nvSpPr>
        <p:spPr>
          <a:xfrm>
            <a:off x="317339" y="6334896"/>
            <a:ext cx="1227184" cy="315957"/>
          </a:xfrm>
          <a:custGeom>
            <a:avLst/>
            <a:gdLst>
              <a:gd name="connsiteX0" fmla="*/ 1520509 w 2641166"/>
              <a:gd name="connsiteY0" fmla="*/ 249300 h 680008"/>
              <a:gd name="connsiteX1" fmla="*/ 1460674 w 2641166"/>
              <a:gd name="connsiteY1" fmla="*/ 319724 h 680008"/>
              <a:gd name="connsiteX2" fmla="*/ 1570520 w 2641166"/>
              <a:gd name="connsiteY2" fmla="*/ 319724 h 680008"/>
              <a:gd name="connsiteX3" fmla="*/ 1520509 w 2641166"/>
              <a:gd name="connsiteY3" fmla="*/ 249300 h 680008"/>
              <a:gd name="connsiteX4" fmla="*/ 936833 w 2641166"/>
              <a:gd name="connsiteY4" fmla="*/ 248407 h 680008"/>
              <a:gd name="connsiteX5" fmla="*/ 874702 w 2641166"/>
              <a:gd name="connsiteY5" fmla="*/ 340137 h 680008"/>
              <a:gd name="connsiteX6" fmla="*/ 936833 w 2641166"/>
              <a:gd name="connsiteY6" fmla="*/ 431866 h 680008"/>
              <a:gd name="connsiteX7" fmla="*/ 996157 w 2641166"/>
              <a:gd name="connsiteY7" fmla="*/ 415919 h 680008"/>
              <a:gd name="connsiteX8" fmla="*/ 996157 w 2641166"/>
              <a:gd name="connsiteY8" fmla="*/ 264227 h 680008"/>
              <a:gd name="connsiteX9" fmla="*/ 936833 w 2641166"/>
              <a:gd name="connsiteY9" fmla="*/ 248407 h 680008"/>
              <a:gd name="connsiteX10" fmla="*/ 2149092 w 2641166"/>
              <a:gd name="connsiteY10" fmla="*/ 202734 h 680008"/>
              <a:gd name="connsiteX11" fmla="*/ 2210330 w 2641166"/>
              <a:gd name="connsiteY11" fmla="*/ 202734 h 680008"/>
              <a:gd name="connsiteX12" fmla="*/ 2210330 w 2641166"/>
              <a:gd name="connsiteY12" fmla="*/ 391296 h 680008"/>
              <a:gd name="connsiteX13" fmla="*/ 2253707 w 2641166"/>
              <a:gd name="connsiteY13" fmla="*/ 431866 h 680008"/>
              <a:gd name="connsiteX14" fmla="*/ 2317497 w 2641166"/>
              <a:gd name="connsiteY14" fmla="*/ 415919 h 680008"/>
              <a:gd name="connsiteX15" fmla="*/ 2317497 w 2641166"/>
              <a:gd name="connsiteY15" fmla="*/ 202734 h 680008"/>
              <a:gd name="connsiteX16" fmla="*/ 2379118 w 2641166"/>
              <a:gd name="connsiteY16" fmla="*/ 202734 h 680008"/>
              <a:gd name="connsiteX17" fmla="*/ 2379118 w 2641166"/>
              <a:gd name="connsiteY17" fmla="*/ 477540 h 680008"/>
              <a:gd name="connsiteX18" fmla="*/ 2342758 w 2641166"/>
              <a:gd name="connsiteY18" fmla="*/ 477540 h 680008"/>
              <a:gd name="connsiteX19" fmla="*/ 2332934 w 2641166"/>
              <a:gd name="connsiteY19" fmla="*/ 455596 h 680008"/>
              <a:gd name="connsiteX20" fmla="*/ 2243628 w 2641166"/>
              <a:gd name="connsiteY20" fmla="*/ 484174 h 680008"/>
              <a:gd name="connsiteX21" fmla="*/ 2149092 w 2641166"/>
              <a:gd name="connsiteY21" fmla="*/ 396782 h 680008"/>
              <a:gd name="connsiteX22" fmla="*/ 1116337 w 2641166"/>
              <a:gd name="connsiteY22" fmla="*/ 202734 h 680008"/>
              <a:gd name="connsiteX23" fmla="*/ 1177575 w 2641166"/>
              <a:gd name="connsiteY23" fmla="*/ 202734 h 680008"/>
              <a:gd name="connsiteX24" fmla="*/ 1177575 w 2641166"/>
              <a:gd name="connsiteY24" fmla="*/ 391296 h 680008"/>
              <a:gd name="connsiteX25" fmla="*/ 1220952 w 2641166"/>
              <a:gd name="connsiteY25" fmla="*/ 431866 h 680008"/>
              <a:gd name="connsiteX26" fmla="*/ 1284742 w 2641166"/>
              <a:gd name="connsiteY26" fmla="*/ 415919 h 680008"/>
              <a:gd name="connsiteX27" fmla="*/ 1284742 w 2641166"/>
              <a:gd name="connsiteY27" fmla="*/ 202734 h 680008"/>
              <a:gd name="connsiteX28" fmla="*/ 1346235 w 2641166"/>
              <a:gd name="connsiteY28" fmla="*/ 202734 h 680008"/>
              <a:gd name="connsiteX29" fmla="*/ 1346235 w 2641166"/>
              <a:gd name="connsiteY29" fmla="*/ 477540 h 680008"/>
              <a:gd name="connsiteX30" fmla="*/ 1310003 w 2641166"/>
              <a:gd name="connsiteY30" fmla="*/ 477540 h 680008"/>
              <a:gd name="connsiteX31" fmla="*/ 1300051 w 2641166"/>
              <a:gd name="connsiteY31" fmla="*/ 455596 h 680008"/>
              <a:gd name="connsiteX32" fmla="*/ 1210746 w 2641166"/>
              <a:gd name="connsiteY32" fmla="*/ 484174 h 680008"/>
              <a:gd name="connsiteX33" fmla="*/ 1116337 w 2641166"/>
              <a:gd name="connsiteY33" fmla="*/ 396782 h 680008"/>
              <a:gd name="connsiteX34" fmla="*/ 922544 w 2641166"/>
              <a:gd name="connsiteY34" fmla="*/ 196100 h 680008"/>
              <a:gd name="connsiteX35" fmla="*/ 1011849 w 2641166"/>
              <a:gd name="connsiteY35" fmla="*/ 224678 h 680008"/>
              <a:gd name="connsiteX36" fmla="*/ 1021801 w 2641166"/>
              <a:gd name="connsiteY36" fmla="*/ 202734 h 680008"/>
              <a:gd name="connsiteX37" fmla="*/ 1058033 w 2641166"/>
              <a:gd name="connsiteY37" fmla="*/ 202734 h 680008"/>
              <a:gd name="connsiteX38" fmla="*/ 1058033 w 2641166"/>
              <a:gd name="connsiteY38" fmla="*/ 614943 h 680008"/>
              <a:gd name="connsiteX39" fmla="*/ 996412 w 2641166"/>
              <a:gd name="connsiteY39" fmla="*/ 614943 h 680008"/>
              <a:gd name="connsiteX40" fmla="*/ 996412 w 2641166"/>
              <a:gd name="connsiteY40" fmla="*/ 462741 h 680008"/>
              <a:gd name="connsiteX41" fmla="*/ 922799 w 2641166"/>
              <a:gd name="connsiteY41" fmla="*/ 484174 h 680008"/>
              <a:gd name="connsiteX42" fmla="*/ 812953 w 2641166"/>
              <a:gd name="connsiteY42" fmla="*/ 340137 h 680008"/>
              <a:gd name="connsiteX43" fmla="*/ 812698 w 2641166"/>
              <a:gd name="connsiteY43" fmla="*/ 340137 h 680008"/>
              <a:gd name="connsiteX44" fmla="*/ 922544 w 2641166"/>
              <a:gd name="connsiteY44" fmla="*/ 196100 h 680008"/>
              <a:gd name="connsiteX45" fmla="*/ 2543312 w 2641166"/>
              <a:gd name="connsiteY45" fmla="*/ 196099 h 680008"/>
              <a:gd name="connsiteX46" fmla="*/ 2628408 w 2641166"/>
              <a:gd name="connsiteY46" fmla="*/ 209878 h 680008"/>
              <a:gd name="connsiteX47" fmla="*/ 2628408 w 2641166"/>
              <a:gd name="connsiteY47" fmla="*/ 263206 h 680008"/>
              <a:gd name="connsiteX48" fmla="*/ 2544333 w 2641166"/>
              <a:gd name="connsiteY48" fmla="*/ 247769 h 680008"/>
              <a:gd name="connsiteX49" fmla="*/ 2491515 w 2641166"/>
              <a:gd name="connsiteY49" fmla="*/ 281833 h 680008"/>
              <a:gd name="connsiteX50" fmla="*/ 2537189 w 2641166"/>
              <a:gd name="connsiteY50" fmla="*/ 312707 h 680008"/>
              <a:gd name="connsiteX51" fmla="*/ 2537316 w 2641166"/>
              <a:gd name="connsiteY51" fmla="*/ 312707 h 680008"/>
              <a:gd name="connsiteX52" fmla="*/ 2641166 w 2641166"/>
              <a:gd name="connsiteY52" fmla="*/ 396271 h 680008"/>
              <a:gd name="connsiteX53" fmla="*/ 2524048 w 2641166"/>
              <a:gd name="connsiteY53" fmla="*/ 484812 h 680008"/>
              <a:gd name="connsiteX54" fmla="*/ 2433467 w 2641166"/>
              <a:gd name="connsiteY54" fmla="*/ 469885 h 680008"/>
              <a:gd name="connsiteX55" fmla="*/ 2433467 w 2641166"/>
              <a:gd name="connsiteY55" fmla="*/ 416557 h 680008"/>
              <a:gd name="connsiteX56" fmla="*/ 2515373 w 2641166"/>
              <a:gd name="connsiteY56" fmla="*/ 431866 h 680008"/>
              <a:gd name="connsiteX57" fmla="*/ 2580693 w 2641166"/>
              <a:gd name="connsiteY57" fmla="*/ 397802 h 680008"/>
              <a:gd name="connsiteX58" fmla="*/ 2535147 w 2641166"/>
              <a:gd name="connsiteY58" fmla="*/ 363739 h 680008"/>
              <a:gd name="connsiteX59" fmla="*/ 2431808 w 2641166"/>
              <a:gd name="connsiteY59" fmla="*/ 283491 h 680008"/>
              <a:gd name="connsiteX60" fmla="*/ 2543312 w 2641166"/>
              <a:gd name="connsiteY60" fmla="*/ 196099 h 680008"/>
              <a:gd name="connsiteX61" fmla="*/ 1790722 w 2641166"/>
              <a:gd name="connsiteY61" fmla="*/ 196099 h 680008"/>
              <a:gd name="connsiteX62" fmla="*/ 1875690 w 2641166"/>
              <a:gd name="connsiteY62" fmla="*/ 209878 h 680008"/>
              <a:gd name="connsiteX63" fmla="*/ 1875690 w 2641166"/>
              <a:gd name="connsiteY63" fmla="*/ 263206 h 680008"/>
              <a:gd name="connsiteX64" fmla="*/ 1791615 w 2641166"/>
              <a:gd name="connsiteY64" fmla="*/ 247769 h 680008"/>
              <a:gd name="connsiteX65" fmla="*/ 1738925 w 2641166"/>
              <a:gd name="connsiteY65" fmla="*/ 281833 h 680008"/>
              <a:gd name="connsiteX66" fmla="*/ 1784471 w 2641166"/>
              <a:gd name="connsiteY66" fmla="*/ 312707 h 680008"/>
              <a:gd name="connsiteX67" fmla="*/ 1784853 w 2641166"/>
              <a:gd name="connsiteY67" fmla="*/ 312707 h 680008"/>
              <a:gd name="connsiteX68" fmla="*/ 1888448 w 2641166"/>
              <a:gd name="connsiteY68" fmla="*/ 396271 h 680008"/>
              <a:gd name="connsiteX69" fmla="*/ 1771458 w 2641166"/>
              <a:gd name="connsiteY69" fmla="*/ 484812 h 680008"/>
              <a:gd name="connsiteX70" fmla="*/ 1680749 w 2641166"/>
              <a:gd name="connsiteY70" fmla="*/ 469885 h 680008"/>
              <a:gd name="connsiteX71" fmla="*/ 1680749 w 2641166"/>
              <a:gd name="connsiteY71" fmla="*/ 416557 h 680008"/>
              <a:gd name="connsiteX72" fmla="*/ 1762655 w 2641166"/>
              <a:gd name="connsiteY72" fmla="*/ 431866 h 680008"/>
              <a:gd name="connsiteX73" fmla="*/ 1828103 w 2641166"/>
              <a:gd name="connsiteY73" fmla="*/ 397802 h 680008"/>
              <a:gd name="connsiteX74" fmla="*/ 1782429 w 2641166"/>
              <a:gd name="connsiteY74" fmla="*/ 363739 h 680008"/>
              <a:gd name="connsiteX75" fmla="*/ 1679090 w 2641166"/>
              <a:gd name="connsiteY75" fmla="*/ 283491 h 680008"/>
              <a:gd name="connsiteX76" fmla="*/ 1790722 w 2641166"/>
              <a:gd name="connsiteY76" fmla="*/ 196099 h 680008"/>
              <a:gd name="connsiteX77" fmla="*/ 1520509 w 2641166"/>
              <a:gd name="connsiteY77" fmla="*/ 195972 h 680008"/>
              <a:gd name="connsiteX78" fmla="*/ 1632651 w 2641166"/>
              <a:gd name="connsiteY78" fmla="*/ 335671 h 680008"/>
              <a:gd name="connsiteX79" fmla="*/ 1631503 w 2641166"/>
              <a:gd name="connsiteY79" fmla="*/ 362590 h 680008"/>
              <a:gd name="connsiteX80" fmla="*/ 1460674 w 2641166"/>
              <a:gd name="connsiteY80" fmla="*/ 362590 h 680008"/>
              <a:gd name="connsiteX81" fmla="*/ 1532629 w 2641166"/>
              <a:gd name="connsiteY81" fmla="*/ 430718 h 680008"/>
              <a:gd name="connsiteX82" fmla="*/ 1620531 w 2641166"/>
              <a:gd name="connsiteY82" fmla="*/ 414388 h 680008"/>
              <a:gd name="connsiteX83" fmla="*/ 1620531 w 2641166"/>
              <a:gd name="connsiteY83" fmla="*/ 467078 h 680008"/>
              <a:gd name="connsiteX84" fmla="*/ 1523826 w 2641166"/>
              <a:gd name="connsiteY84" fmla="*/ 484174 h 680008"/>
              <a:gd name="connsiteX85" fmla="*/ 1399053 w 2641166"/>
              <a:gd name="connsiteY85" fmla="*/ 340136 h 680008"/>
              <a:gd name="connsiteX86" fmla="*/ 1521019 w 2641166"/>
              <a:gd name="connsiteY86" fmla="*/ 196099 h 680008"/>
              <a:gd name="connsiteX87" fmla="*/ 2030571 w 2641166"/>
              <a:gd name="connsiteY87" fmla="*/ 119807 h 680008"/>
              <a:gd name="connsiteX88" fmla="*/ 2030571 w 2641166"/>
              <a:gd name="connsiteY88" fmla="*/ 202733 h 680008"/>
              <a:gd name="connsiteX89" fmla="*/ 2108012 w 2641166"/>
              <a:gd name="connsiteY89" fmla="*/ 202733 h 680008"/>
              <a:gd name="connsiteX90" fmla="*/ 2108012 w 2641166"/>
              <a:gd name="connsiteY90" fmla="*/ 254913 h 680008"/>
              <a:gd name="connsiteX91" fmla="*/ 2030571 w 2641166"/>
              <a:gd name="connsiteY91" fmla="*/ 254913 h 680008"/>
              <a:gd name="connsiteX92" fmla="*/ 2030571 w 2641166"/>
              <a:gd name="connsiteY92" fmla="*/ 391296 h 680008"/>
              <a:gd name="connsiteX93" fmla="*/ 2075607 w 2641166"/>
              <a:gd name="connsiteY93" fmla="*/ 431866 h 680008"/>
              <a:gd name="connsiteX94" fmla="*/ 2099847 w 2641166"/>
              <a:gd name="connsiteY94" fmla="*/ 429697 h 680008"/>
              <a:gd name="connsiteX95" fmla="*/ 2099847 w 2641166"/>
              <a:gd name="connsiteY95" fmla="*/ 480218 h 680008"/>
              <a:gd name="connsiteX96" fmla="*/ 2065783 w 2641166"/>
              <a:gd name="connsiteY96" fmla="*/ 484173 h 680008"/>
              <a:gd name="connsiteX97" fmla="*/ 1968950 w 2641166"/>
              <a:gd name="connsiteY97" fmla="*/ 398440 h 680008"/>
              <a:gd name="connsiteX98" fmla="*/ 1968950 w 2641166"/>
              <a:gd name="connsiteY98" fmla="*/ 254913 h 680008"/>
              <a:gd name="connsiteX99" fmla="*/ 1918939 w 2641166"/>
              <a:gd name="connsiteY99" fmla="*/ 254913 h 680008"/>
              <a:gd name="connsiteX100" fmla="*/ 1918939 w 2641166"/>
              <a:gd name="connsiteY100" fmla="*/ 217660 h 680008"/>
              <a:gd name="connsiteX101" fmla="*/ 1968950 w 2641166"/>
              <a:gd name="connsiteY101" fmla="*/ 203371 h 680008"/>
              <a:gd name="connsiteX102" fmla="*/ 1968950 w 2641166"/>
              <a:gd name="connsiteY102" fmla="*/ 137285 h 680008"/>
              <a:gd name="connsiteX103" fmla="*/ 371318 w 2641166"/>
              <a:gd name="connsiteY103" fmla="*/ 1420 h 680008"/>
              <a:gd name="connsiteX104" fmla="*/ 555235 w 2641166"/>
              <a:gd name="connsiteY104" fmla="*/ 76804 h 680008"/>
              <a:gd name="connsiteX105" fmla="*/ 603213 w 2641166"/>
              <a:gd name="connsiteY105" fmla="*/ 555235 h 680008"/>
              <a:gd name="connsiteX106" fmla="*/ 561622 w 2641166"/>
              <a:gd name="connsiteY106" fmla="*/ 521172 h 680008"/>
              <a:gd name="connsiteX107" fmla="*/ 594602 w 2641166"/>
              <a:gd name="connsiteY107" fmla="*/ 208107 h 680008"/>
              <a:gd name="connsiteX108" fmla="*/ 206776 w 2641166"/>
              <a:gd name="connsiteY108" fmla="*/ 82760 h 680008"/>
              <a:gd name="connsiteX109" fmla="*/ 81429 w 2641166"/>
              <a:gd name="connsiteY109" fmla="*/ 470586 h 680008"/>
              <a:gd name="connsiteX110" fmla="*/ 469255 w 2641166"/>
              <a:gd name="connsiteY110" fmla="*/ 595933 h 680008"/>
              <a:gd name="connsiteX111" fmla="*/ 410313 w 2641166"/>
              <a:gd name="connsiteY111" fmla="*/ 478688 h 680008"/>
              <a:gd name="connsiteX112" fmla="*/ 242580 w 2641166"/>
              <a:gd name="connsiteY112" fmla="*/ 461043 h 680008"/>
              <a:gd name="connsiteX113" fmla="*/ 219526 w 2641166"/>
              <a:gd name="connsiteY113" fmla="*/ 243043 h 680008"/>
              <a:gd name="connsiteX114" fmla="*/ 437526 w 2641166"/>
              <a:gd name="connsiteY114" fmla="*/ 219990 h 680008"/>
              <a:gd name="connsiteX115" fmla="*/ 460580 w 2641166"/>
              <a:gd name="connsiteY115" fmla="*/ 437990 h 680008"/>
              <a:gd name="connsiteX116" fmla="*/ 340272 w 2641166"/>
              <a:gd name="connsiteY116" fmla="*/ 339371 h 680008"/>
              <a:gd name="connsiteX117" fmla="*/ 531896 w 2641166"/>
              <a:gd name="connsiteY117" fmla="*/ 620683 h 680008"/>
              <a:gd name="connsiteX118" fmla="*/ 124782 w 2641166"/>
              <a:gd name="connsiteY118" fmla="*/ 603214 h 680008"/>
              <a:gd name="connsiteX119" fmla="*/ 76803 w 2641166"/>
              <a:gd name="connsiteY119" fmla="*/ 124782 h 680008"/>
              <a:gd name="connsiteX120" fmla="*/ 371318 w 2641166"/>
              <a:gd name="connsiteY120" fmla="*/ 1420 h 68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2641166" h="680008">
                <a:moveTo>
                  <a:pt x="1520509" y="249300"/>
                </a:moveTo>
                <a:cubicBezTo>
                  <a:pt x="1475473" y="249300"/>
                  <a:pt x="1462843" y="278388"/>
                  <a:pt x="1460674" y="319724"/>
                </a:cubicBezTo>
                <a:lnTo>
                  <a:pt x="1570520" y="319724"/>
                </a:lnTo>
                <a:cubicBezTo>
                  <a:pt x="1570520" y="282343"/>
                  <a:pt x="1568351" y="249300"/>
                  <a:pt x="1520509" y="249300"/>
                </a:cubicBezTo>
                <a:close/>
                <a:moveTo>
                  <a:pt x="936833" y="248407"/>
                </a:moveTo>
                <a:cubicBezTo>
                  <a:pt x="882994" y="248407"/>
                  <a:pt x="874702" y="288978"/>
                  <a:pt x="874702" y="340137"/>
                </a:cubicBezTo>
                <a:cubicBezTo>
                  <a:pt x="874702" y="391296"/>
                  <a:pt x="882994" y="431866"/>
                  <a:pt x="936833" y="431866"/>
                </a:cubicBezTo>
                <a:cubicBezTo>
                  <a:pt x="957679" y="431974"/>
                  <a:pt x="978169" y="426465"/>
                  <a:pt x="996157" y="415919"/>
                </a:cubicBezTo>
                <a:lnTo>
                  <a:pt x="996157" y="264227"/>
                </a:lnTo>
                <a:cubicBezTo>
                  <a:pt x="978130" y="253795"/>
                  <a:pt x="957654" y="248336"/>
                  <a:pt x="936833" y="248407"/>
                </a:cubicBezTo>
                <a:close/>
                <a:moveTo>
                  <a:pt x="2149092" y="202734"/>
                </a:moveTo>
                <a:lnTo>
                  <a:pt x="2210330" y="202734"/>
                </a:lnTo>
                <a:lnTo>
                  <a:pt x="2210330" y="391296"/>
                </a:lnTo>
                <a:cubicBezTo>
                  <a:pt x="2210330" y="419236"/>
                  <a:pt x="2224619" y="431866"/>
                  <a:pt x="2253707" y="431866"/>
                </a:cubicBezTo>
                <a:cubicBezTo>
                  <a:pt x="2276021" y="432387"/>
                  <a:pt x="2298054" y="426878"/>
                  <a:pt x="2317497" y="415919"/>
                </a:cubicBezTo>
                <a:lnTo>
                  <a:pt x="2317497" y="202734"/>
                </a:lnTo>
                <a:lnTo>
                  <a:pt x="2379118" y="202734"/>
                </a:lnTo>
                <a:lnTo>
                  <a:pt x="2379118" y="477540"/>
                </a:lnTo>
                <a:lnTo>
                  <a:pt x="2342758" y="477540"/>
                </a:lnTo>
                <a:lnTo>
                  <a:pt x="2332934" y="455596"/>
                </a:lnTo>
                <a:cubicBezTo>
                  <a:pt x="2306717" y="473885"/>
                  <a:pt x="2275587" y="483843"/>
                  <a:pt x="2243628" y="484174"/>
                </a:cubicBezTo>
                <a:cubicBezTo>
                  <a:pt x="2173842" y="484174"/>
                  <a:pt x="2149092" y="449472"/>
                  <a:pt x="2149092" y="396782"/>
                </a:cubicBezTo>
                <a:close/>
                <a:moveTo>
                  <a:pt x="1116337" y="202734"/>
                </a:moveTo>
                <a:lnTo>
                  <a:pt x="1177575" y="202734"/>
                </a:lnTo>
                <a:lnTo>
                  <a:pt x="1177575" y="391296"/>
                </a:lnTo>
                <a:cubicBezTo>
                  <a:pt x="1177575" y="419236"/>
                  <a:pt x="1191864" y="431866"/>
                  <a:pt x="1220952" y="431866"/>
                </a:cubicBezTo>
                <a:cubicBezTo>
                  <a:pt x="1243253" y="432343"/>
                  <a:pt x="1265286" y="426837"/>
                  <a:pt x="1284742" y="415919"/>
                </a:cubicBezTo>
                <a:lnTo>
                  <a:pt x="1284742" y="202734"/>
                </a:lnTo>
                <a:lnTo>
                  <a:pt x="1346235" y="202734"/>
                </a:lnTo>
                <a:lnTo>
                  <a:pt x="1346235" y="477540"/>
                </a:lnTo>
                <a:lnTo>
                  <a:pt x="1310003" y="477540"/>
                </a:lnTo>
                <a:lnTo>
                  <a:pt x="1300051" y="455596"/>
                </a:lnTo>
                <a:cubicBezTo>
                  <a:pt x="1273847" y="473899"/>
                  <a:pt x="1242717" y="483860"/>
                  <a:pt x="1210746" y="484174"/>
                </a:cubicBezTo>
                <a:cubicBezTo>
                  <a:pt x="1140960" y="484174"/>
                  <a:pt x="1116337" y="449472"/>
                  <a:pt x="1116337" y="396782"/>
                </a:cubicBezTo>
                <a:close/>
                <a:moveTo>
                  <a:pt x="922544" y="196100"/>
                </a:moveTo>
                <a:cubicBezTo>
                  <a:pt x="954656" y="195457"/>
                  <a:pt x="986078" y="205510"/>
                  <a:pt x="1011849" y="224678"/>
                </a:cubicBezTo>
                <a:lnTo>
                  <a:pt x="1021801" y="202734"/>
                </a:lnTo>
                <a:lnTo>
                  <a:pt x="1058033" y="202734"/>
                </a:lnTo>
                <a:lnTo>
                  <a:pt x="1058033" y="614943"/>
                </a:lnTo>
                <a:lnTo>
                  <a:pt x="996412" y="614943"/>
                </a:lnTo>
                <a:lnTo>
                  <a:pt x="996412" y="462741"/>
                </a:lnTo>
                <a:cubicBezTo>
                  <a:pt x="974354" y="476623"/>
                  <a:pt x="948863" y="484048"/>
                  <a:pt x="922799" y="484174"/>
                </a:cubicBezTo>
                <a:cubicBezTo>
                  <a:pt x="842552" y="484174"/>
                  <a:pt x="812953" y="429698"/>
                  <a:pt x="812953" y="340137"/>
                </a:cubicBezTo>
                <a:lnTo>
                  <a:pt x="812698" y="340137"/>
                </a:lnTo>
                <a:cubicBezTo>
                  <a:pt x="812698" y="249938"/>
                  <a:pt x="842296" y="196100"/>
                  <a:pt x="922544" y="196100"/>
                </a:cubicBezTo>
                <a:close/>
                <a:moveTo>
                  <a:pt x="2543312" y="196099"/>
                </a:moveTo>
                <a:cubicBezTo>
                  <a:pt x="2572324" y="194776"/>
                  <a:pt x="2601297" y="199468"/>
                  <a:pt x="2628408" y="209878"/>
                </a:cubicBezTo>
                <a:lnTo>
                  <a:pt x="2628408" y="263206"/>
                </a:lnTo>
                <a:cubicBezTo>
                  <a:pt x="2601591" y="252844"/>
                  <a:pt x="2573077" y="247607"/>
                  <a:pt x="2544333" y="247769"/>
                </a:cubicBezTo>
                <a:cubicBezTo>
                  <a:pt x="2511928" y="247769"/>
                  <a:pt x="2491515" y="257210"/>
                  <a:pt x="2491515" y="281833"/>
                </a:cubicBezTo>
                <a:cubicBezTo>
                  <a:pt x="2491515" y="301097"/>
                  <a:pt x="2501466" y="309390"/>
                  <a:pt x="2537189" y="312707"/>
                </a:cubicBezTo>
                <a:lnTo>
                  <a:pt x="2537316" y="312707"/>
                </a:lnTo>
                <a:cubicBezTo>
                  <a:pt x="2619733" y="319724"/>
                  <a:pt x="2641166" y="344474"/>
                  <a:pt x="2641166" y="396271"/>
                </a:cubicBezTo>
                <a:cubicBezTo>
                  <a:pt x="2641166" y="443603"/>
                  <a:pt x="2612078" y="484812"/>
                  <a:pt x="2524048" y="484812"/>
                </a:cubicBezTo>
                <a:cubicBezTo>
                  <a:pt x="2493199" y="485322"/>
                  <a:pt x="2462516" y="480266"/>
                  <a:pt x="2433467" y="469885"/>
                </a:cubicBezTo>
                <a:lnTo>
                  <a:pt x="2433467" y="416557"/>
                </a:lnTo>
                <a:cubicBezTo>
                  <a:pt x="2459659" y="426412"/>
                  <a:pt x="2487382" y="431594"/>
                  <a:pt x="2515373" y="431866"/>
                </a:cubicBezTo>
                <a:cubicBezTo>
                  <a:pt x="2559260" y="431866"/>
                  <a:pt x="2580693" y="422042"/>
                  <a:pt x="2580693" y="397802"/>
                </a:cubicBezTo>
                <a:cubicBezTo>
                  <a:pt x="2580693" y="377517"/>
                  <a:pt x="2571890" y="367056"/>
                  <a:pt x="2535147" y="363739"/>
                </a:cubicBezTo>
                <a:cubicBezTo>
                  <a:pt x="2452093" y="356594"/>
                  <a:pt x="2431808" y="330823"/>
                  <a:pt x="2431808" y="283491"/>
                </a:cubicBezTo>
                <a:cubicBezTo>
                  <a:pt x="2431808" y="236159"/>
                  <a:pt x="2462555" y="196099"/>
                  <a:pt x="2543312" y="196099"/>
                </a:cubicBezTo>
                <a:close/>
                <a:moveTo>
                  <a:pt x="1790722" y="196099"/>
                </a:moveTo>
                <a:cubicBezTo>
                  <a:pt x="1819695" y="194776"/>
                  <a:pt x="1848618" y="199468"/>
                  <a:pt x="1875690" y="209878"/>
                </a:cubicBezTo>
                <a:lnTo>
                  <a:pt x="1875690" y="263206"/>
                </a:lnTo>
                <a:cubicBezTo>
                  <a:pt x="1848886" y="252826"/>
                  <a:pt x="1820359" y="247589"/>
                  <a:pt x="1791615" y="247769"/>
                </a:cubicBezTo>
                <a:cubicBezTo>
                  <a:pt x="1759210" y="247769"/>
                  <a:pt x="1738925" y="257210"/>
                  <a:pt x="1738925" y="281833"/>
                </a:cubicBezTo>
                <a:cubicBezTo>
                  <a:pt x="1738925" y="301097"/>
                  <a:pt x="1748748" y="309390"/>
                  <a:pt x="1784471" y="312707"/>
                </a:cubicBezTo>
                <a:lnTo>
                  <a:pt x="1784853" y="312707"/>
                </a:lnTo>
                <a:cubicBezTo>
                  <a:pt x="1867270" y="319724"/>
                  <a:pt x="1888448" y="344474"/>
                  <a:pt x="1888448" y="396271"/>
                </a:cubicBezTo>
                <a:cubicBezTo>
                  <a:pt x="1888448" y="443603"/>
                  <a:pt x="1859360" y="484812"/>
                  <a:pt x="1771458" y="484812"/>
                </a:cubicBezTo>
                <a:cubicBezTo>
                  <a:pt x="1740571" y="485310"/>
                  <a:pt x="1709850" y="480254"/>
                  <a:pt x="1680749" y="469885"/>
                </a:cubicBezTo>
                <a:lnTo>
                  <a:pt x="1680749" y="416557"/>
                </a:lnTo>
                <a:cubicBezTo>
                  <a:pt x="1706953" y="426397"/>
                  <a:pt x="1734664" y="431578"/>
                  <a:pt x="1762655" y="431866"/>
                </a:cubicBezTo>
                <a:cubicBezTo>
                  <a:pt x="1806669" y="431866"/>
                  <a:pt x="1828103" y="422042"/>
                  <a:pt x="1828103" y="397802"/>
                </a:cubicBezTo>
                <a:cubicBezTo>
                  <a:pt x="1828103" y="377517"/>
                  <a:pt x="1819300" y="367056"/>
                  <a:pt x="1782429" y="363739"/>
                </a:cubicBezTo>
                <a:cubicBezTo>
                  <a:pt x="1699503" y="356594"/>
                  <a:pt x="1679090" y="330823"/>
                  <a:pt x="1679090" y="283491"/>
                </a:cubicBezTo>
                <a:cubicBezTo>
                  <a:pt x="1679090" y="236159"/>
                  <a:pt x="1709837" y="196099"/>
                  <a:pt x="1790722" y="196099"/>
                </a:cubicBezTo>
                <a:close/>
                <a:moveTo>
                  <a:pt x="1520509" y="195972"/>
                </a:moveTo>
                <a:cubicBezTo>
                  <a:pt x="1617214" y="195972"/>
                  <a:pt x="1632651" y="259761"/>
                  <a:pt x="1632651" y="335671"/>
                </a:cubicBezTo>
                <a:cubicBezTo>
                  <a:pt x="1632651" y="344984"/>
                  <a:pt x="1632651" y="353787"/>
                  <a:pt x="1631503" y="362590"/>
                </a:cubicBezTo>
                <a:lnTo>
                  <a:pt x="1460674" y="362590"/>
                </a:lnTo>
                <a:cubicBezTo>
                  <a:pt x="1461695" y="403799"/>
                  <a:pt x="1476494" y="430718"/>
                  <a:pt x="1532629" y="430718"/>
                </a:cubicBezTo>
                <a:cubicBezTo>
                  <a:pt x="1562737" y="431357"/>
                  <a:pt x="1592655" y="425798"/>
                  <a:pt x="1620531" y="414388"/>
                </a:cubicBezTo>
                <a:lnTo>
                  <a:pt x="1620531" y="467078"/>
                </a:lnTo>
                <a:cubicBezTo>
                  <a:pt x="1589695" y="478947"/>
                  <a:pt x="1556856" y="484752"/>
                  <a:pt x="1523826" y="484174"/>
                </a:cubicBezTo>
                <a:cubicBezTo>
                  <a:pt x="1431969" y="484174"/>
                  <a:pt x="1399053" y="429187"/>
                  <a:pt x="1399053" y="340136"/>
                </a:cubicBezTo>
                <a:cubicBezTo>
                  <a:pt x="1399053" y="251086"/>
                  <a:pt x="1431458" y="196099"/>
                  <a:pt x="1521019" y="196099"/>
                </a:cubicBezTo>
                <a:close/>
                <a:moveTo>
                  <a:pt x="2030571" y="119807"/>
                </a:moveTo>
                <a:lnTo>
                  <a:pt x="2030571" y="202733"/>
                </a:lnTo>
                <a:lnTo>
                  <a:pt x="2108012" y="202733"/>
                </a:lnTo>
                <a:lnTo>
                  <a:pt x="2108012" y="254913"/>
                </a:lnTo>
                <a:lnTo>
                  <a:pt x="2030571" y="254913"/>
                </a:lnTo>
                <a:lnTo>
                  <a:pt x="2030571" y="391296"/>
                </a:lnTo>
                <a:cubicBezTo>
                  <a:pt x="2030571" y="418725"/>
                  <a:pt x="2044350" y="431866"/>
                  <a:pt x="2075607" y="431866"/>
                </a:cubicBezTo>
                <a:cubicBezTo>
                  <a:pt x="2083733" y="431838"/>
                  <a:pt x="2091847" y="431112"/>
                  <a:pt x="2099847" y="429697"/>
                </a:cubicBezTo>
                <a:lnTo>
                  <a:pt x="2099847" y="480218"/>
                </a:lnTo>
                <a:cubicBezTo>
                  <a:pt x="2088658" y="482667"/>
                  <a:pt x="2077240" y="483991"/>
                  <a:pt x="2065783" y="484173"/>
                </a:cubicBezTo>
                <a:cubicBezTo>
                  <a:pt x="2004672" y="484173"/>
                  <a:pt x="1968950" y="457764"/>
                  <a:pt x="1968950" y="398440"/>
                </a:cubicBezTo>
                <a:lnTo>
                  <a:pt x="1968950" y="254913"/>
                </a:lnTo>
                <a:lnTo>
                  <a:pt x="1918939" y="254913"/>
                </a:lnTo>
                <a:lnTo>
                  <a:pt x="1918939" y="217660"/>
                </a:lnTo>
                <a:lnTo>
                  <a:pt x="1968950" y="203371"/>
                </a:lnTo>
                <a:lnTo>
                  <a:pt x="1968950" y="137285"/>
                </a:lnTo>
                <a:close/>
                <a:moveTo>
                  <a:pt x="371318" y="1420"/>
                </a:moveTo>
                <a:cubicBezTo>
                  <a:pt x="436532" y="7391"/>
                  <a:pt x="500724" y="32229"/>
                  <a:pt x="555235" y="76804"/>
                </a:cubicBezTo>
                <a:cubicBezTo>
                  <a:pt x="700599" y="195669"/>
                  <a:pt x="722079" y="409871"/>
                  <a:pt x="603213" y="555235"/>
                </a:cubicBezTo>
                <a:lnTo>
                  <a:pt x="561622" y="521172"/>
                </a:lnTo>
                <a:cubicBezTo>
                  <a:pt x="633670" y="432568"/>
                  <a:pt x="646606" y="309779"/>
                  <a:pt x="594602" y="208107"/>
                </a:cubicBezTo>
                <a:cubicBezTo>
                  <a:pt x="522120" y="66398"/>
                  <a:pt x="348485" y="10279"/>
                  <a:pt x="206776" y="82760"/>
                </a:cubicBezTo>
                <a:cubicBezTo>
                  <a:pt x="65067" y="155242"/>
                  <a:pt x="8947" y="328877"/>
                  <a:pt x="81429" y="470586"/>
                </a:cubicBezTo>
                <a:cubicBezTo>
                  <a:pt x="153911" y="612295"/>
                  <a:pt x="327546" y="668415"/>
                  <a:pt x="469255" y="595933"/>
                </a:cubicBezTo>
                <a:lnTo>
                  <a:pt x="410313" y="478688"/>
                </a:lnTo>
                <a:cubicBezTo>
                  <a:pt x="355815" y="506400"/>
                  <a:pt x="290118" y="499489"/>
                  <a:pt x="242580" y="461043"/>
                </a:cubicBezTo>
                <a:cubicBezTo>
                  <a:pt x="176014" y="407211"/>
                  <a:pt x="165693" y="309609"/>
                  <a:pt x="219526" y="243043"/>
                </a:cubicBezTo>
                <a:cubicBezTo>
                  <a:pt x="273358" y="176479"/>
                  <a:pt x="370960" y="166156"/>
                  <a:pt x="437526" y="219990"/>
                </a:cubicBezTo>
                <a:cubicBezTo>
                  <a:pt x="504091" y="273822"/>
                  <a:pt x="514413" y="371424"/>
                  <a:pt x="460580" y="437990"/>
                </a:cubicBezTo>
                <a:lnTo>
                  <a:pt x="340272" y="339371"/>
                </a:lnTo>
                <a:lnTo>
                  <a:pt x="531896" y="620683"/>
                </a:lnTo>
                <a:cubicBezTo>
                  <a:pt x="407347" y="705834"/>
                  <a:pt x="241579" y="698721"/>
                  <a:pt x="124782" y="603214"/>
                </a:cubicBezTo>
                <a:cubicBezTo>
                  <a:pt x="-20582" y="484348"/>
                  <a:pt x="-42063" y="270146"/>
                  <a:pt x="76803" y="124782"/>
                </a:cubicBezTo>
                <a:cubicBezTo>
                  <a:pt x="151095" y="33929"/>
                  <a:pt x="262627" y="-8531"/>
                  <a:pt x="371318" y="1420"/>
                </a:cubicBezTo>
                <a:close/>
              </a:path>
            </a:pathLst>
          </a:custGeom>
          <a:solidFill>
            <a:srgbClr val="006068"/>
          </a:solidFill>
          <a:ln w="127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A30C4DA-CF5B-21EE-953E-2808623464EB}"/>
              </a:ext>
            </a:extLst>
          </p:cNvPr>
          <p:cNvSpPr txBox="1"/>
          <p:nvPr userDrawn="1"/>
        </p:nvSpPr>
        <p:spPr>
          <a:xfrm>
            <a:off x="10369800" y="6344773"/>
            <a:ext cx="152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C28B8D-EF5A-4FD1-9047-3F470969A498}" type="slidenum">
              <a:rPr lang="pl-PL" smtClean="0">
                <a:solidFill>
                  <a:schemeClr val="bg1"/>
                </a:solidFill>
              </a:r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0C99895C-7BBB-4EF4-FCD6-08E3F7BDB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652" y="365125"/>
            <a:ext cx="10202697" cy="5811838"/>
          </a:xfrm>
        </p:spPr>
        <p:txBody>
          <a:bodyPr>
            <a:normAutofit/>
          </a:bodyPr>
          <a:lstStyle>
            <a:lvl1pPr algn="l">
              <a:lnSpc>
                <a:spcPct val="112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algn="l">
              <a:lnSpc>
                <a:spcPct val="112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2pPr>
            <a:lvl3pPr algn="l">
              <a:lnSpc>
                <a:spcPct val="112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algn="l">
              <a:lnSpc>
                <a:spcPct val="112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4pPr>
            <a:lvl5pPr algn="l">
              <a:lnSpc>
                <a:spcPct val="112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EAB524-8EA7-19AE-EF9F-A8C30B85D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696" y="6492875"/>
            <a:ext cx="1908479" cy="1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9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8946D7-5FDF-90A1-CB6F-275E27B11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539893-2B7D-33CA-CFF5-DC76017DC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C5FAA4-1FC6-9504-689C-1FE212DCE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3341-B345-4ABF-AC7E-DFE4ADC65935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CC72572-52CE-B733-557E-43072537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D6E91D-4B6A-13F6-E14E-90C517CF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92C76-593B-4CA8-B289-2D3C918E28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7172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0C99895C-7BBB-4EF4-FCD6-08E3F7BDB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8418" cy="4351338"/>
          </a:xfrm>
        </p:spPr>
        <p:txBody>
          <a:bodyPr>
            <a:normAutofit/>
          </a:bodyPr>
          <a:lstStyle>
            <a:lvl1pPr algn="l">
              <a:lnSpc>
                <a:spcPct val="112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algn="l">
              <a:lnSpc>
                <a:spcPct val="112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2pPr>
            <a:lvl3pPr algn="l">
              <a:lnSpc>
                <a:spcPct val="112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algn="l">
              <a:lnSpc>
                <a:spcPct val="112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4pPr>
            <a:lvl5pPr algn="l">
              <a:lnSpc>
                <a:spcPct val="112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505D3A9-E4D0-A1F7-C205-3B449F1F6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8417" cy="1325563"/>
          </a:xfrm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1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241964"/>
      </p:ext>
    </p:extLst>
  </p:cSld>
  <p:clrMapOvr>
    <a:masterClrMapping/>
  </p:clrMapOvr>
  <p:transition spd="med" advTm="8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368F7967-761A-43AB-7189-159BF6826559}"/>
              </a:ext>
            </a:extLst>
          </p:cNvPr>
          <p:cNvGrpSpPr/>
          <p:nvPr userDrawn="1"/>
        </p:nvGrpSpPr>
        <p:grpSpPr>
          <a:xfrm>
            <a:off x="587942" y="0"/>
            <a:ext cx="3275763" cy="1396721"/>
            <a:chOff x="341644" y="0"/>
            <a:chExt cx="3275763" cy="139672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47F6CC05-B42F-7B59-2E2B-7ABFE8BF7866}"/>
                </a:ext>
              </a:extLst>
            </p:cNvPr>
            <p:cNvSpPr/>
            <p:nvPr/>
          </p:nvSpPr>
          <p:spPr>
            <a:xfrm>
              <a:off x="341644" y="0"/>
              <a:ext cx="3275763" cy="1396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9130B065-9FAA-4ADD-AA6F-08956B62D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68" y="428656"/>
              <a:ext cx="2798182" cy="696758"/>
            </a:xfrm>
            <a:prstGeom prst="rect">
              <a:avLst/>
            </a:prstGeom>
          </p:spPr>
        </p:pic>
      </p:grpSp>
      <p:sp>
        <p:nvSpPr>
          <p:cNvPr id="10" name="Prostokąt 9">
            <a:extLst>
              <a:ext uri="{FF2B5EF4-FFF2-40B4-BE49-F238E27FC236}">
                <a16:creationId xmlns:a16="http://schemas.microsoft.com/office/drawing/2014/main" id="{0E656917-D2D5-8D4C-5BE7-79EBF789C06D}"/>
              </a:ext>
            </a:extLst>
          </p:cNvPr>
          <p:cNvSpPr/>
          <p:nvPr userDrawn="1"/>
        </p:nvSpPr>
        <p:spPr>
          <a:xfrm flipV="1">
            <a:off x="7718659" y="1019497"/>
            <a:ext cx="4454769" cy="67887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2542E56E-5B1F-12CF-A366-AE96E8A11580}"/>
              </a:ext>
            </a:extLst>
          </p:cNvPr>
          <p:cNvSpPr txBox="1">
            <a:spLocks/>
          </p:cNvSpPr>
          <p:nvPr userDrawn="1"/>
        </p:nvSpPr>
        <p:spPr>
          <a:xfrm>
            <a:off x="4882393" y="112898"/>
            <a:ext cx="7291035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33F6C7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697EED0A-6D9A-156C-EE28-8E8170F7B48E}"/>
              </a:ext>
            </a:extLst>
          </p:cNvPr>
          <p:cNvSpPr txBox="1">
            <a:spLocks/>
          </p:cNvSpPr>
          <p:nvPr userDrawn="1"/>
        </p:nvSpPr>
        <p:spPr>
          <a:xfrm>
            <a:off x="5034793" y="265298"/>
            <a:ext cx="7291035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33F6C7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8874754"/>
      </p:ext>
    </p:extLst>
  </p:cSld>
  <p:clrMapOvr>
    <a:masterClrMapping/>
  </p:clrMapOvr>
  <p:transition spd="med" advTm="8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9023014"/>
      </p:ext>
    </p:extLst>
  </p:cSld>
  <p:clrMapOvr>
    <a:masterClrMapping/>
  </p:clrMapOvr>
  <p:transition spd="med" advTm="8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8032957"/>
      </p:ext>
    </p:extLst>
  </p:cSld>
  <p:clrMapOvr>
    <a:masterClrMapping/>
  </p:clrMapOvr>
  <p:transition spd="med" advTm="8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CC59D02-31A9-3CA4-B532-AC6C6200DA00}"/>
              </a:ext>
            </a:extLst>
          </p:cNvPr>
          <p:cNvSpPr/>
          <p:nvPr userDrawn="1"/>
        </p:nvSpPr>
        <p:spPr>
          <a:xfrm>
            <a:off x="0" y="2127183"/>
            <a:ext cx="10453984" cy="4730815"/>
          </a:xfrm>
          <a:prstGeom prst="rect">
            <a:avLst/>
          </a:prstGeom>
          <a:solidFill>
            <a:srgbClr val="294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1A9E9D3-7956-6674-5808-CD919CCF5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708" y="276"/>
            <a:ext cx="4704291" cy="3133580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44C7C72F-DF45-0B8A-A330-D7884080000B}"/>
              </a:ext>
            </a:extLst>
          </p:cNvPr>
          <p:cNvGrpSpPr/>
          <p:nvPr userDrawn="1"/>
        </p:nvGrpSpPr>
        <p:grpSpPr>
          <a:xfrm>
            <a:off x="587942" y="0"/>
            <a:ext cx="3275763" cy="1396721"/>
            <a:chOff x="341644" y="0"/>
            <a:chExt cx="3275763" cy="1396721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40A8E4F2-A582-C85A-7F1C-76689DE12F67}"/>
                </a:ext>
              </a:extLst>
            </p:cNvPr>
            <p:cNvSpPr/>
            <p:nvPr/>
          </p:nvSpPr>
          <p:spPr>
            <a:xfrm>
              <a:off x="341644" y="0"/>
              <a:ext cx="3275763" cy="1396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5154338-8F7B-1E1C-E3DF-DB6CD840B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168" y="428656"/>
              <a:ext cx="2798182" cy="696758"/>
            </a:xfrm>
            <a:prstGeom prst="rect">
              <a:avLst/>
            </a:prstGeom>
          </p:spPr>
        </p:pic>
      </p:grpSp>
      <p:sp>
        <p:nvSpPr>
          <p:cNvPr id="11" name="Tytuł 1">
            <a:extLst>
              <a:ext uri="{FF2B5EF4-FFF2-40B4-BE49-F238E27FC236}">
                <a16:creationId xmlns:a16="http://schemas.microsoft.com/office/drawing/2014/main" id="{26DF7E33-82D9-8B71-F4D2-A7C4C1E60F32}"/>
              </a:ext>
            </a:extLst>
          </p:cNvPr>
          <p:cNvSpPr txBox="1">
            <a:spLocks/>
          </p:cNvSpPr>
          <p:nvPr userDrawn="1"/>
        </p:nvSpPr>
        <p:spPr>
          <a:xfrm>
            <a:off x="1028400" y="3652145"/>
            <a:ext cx="10515600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0" b="0" i="0" u="none" strike="noStrike" kern="1200" cap="none" spc="0" normalizeH="0" baseline="0" noProof="0" dirty="0">
              <a:ln>
                <a:noFill/>
              </a:ln>
              <a:solidFill>
                <a:srgbClr val="33F6C7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153CD13B-C2AB-B9B4-0795-A06E9B8460E1}"/>
              </a:ext>
            </a:extLst>
          </p:cNvPr>
          <p:cNvSpPr txBox="1">
            <a:spLocks/>
          </p:cNvSpPr>
          <p:nvPr userDrawn="1"/>
        </p:nvSpPr>
        <p:spPr>
          <a:xfrm>
            <a:off x="838200" y="2761832"/>
            <a:ext cx="10515600" cy="404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93CB361-F4A0-9374-EFF6-43473396D956}"/>
              </a:ext>
            </a:extLst>
          </p:cNvPr>
          <p:cNvSpPr/>
          <p:nvPr userDrawn="1"/>
        </p:nvSpPr>
        <p:spPr>
          <a:xfrm>
            <a:off x="0" y="2031369"/>
            <a:ext cx="7487707" cy="95814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32396"/>
      </p:ext>
    </p:extLst>
  </p:cSld>
  <p:clrMapOvr>
    <a:masterClrMapping/>
  </p:clrMapOvr>
  <p:transition spd="med" advTm="8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1">
            <a:hlinkClick r:id="" action="ppaction://media"/>
            <a:extLst>
              <a:ext uri="{FF2B5EF4-FFF2-40B4-BE49-F238E27FC236}">
                <a16:creationId xmlns:a16="http://schemas.microsoft.com/office/drawing/2014/main" id="{36A23D81-DACB-5627-3023-08868E7BC5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FF3389A-E734-9CF2-1ABD-50BF08B2A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99099309"/>
      </p:ext>
    </p:extLst>
  </p:cSld>
  <p:clrMapOvr>
    <a:masterClrMapping/>
  </p:clrMapOvr>
  <p:transition spd="med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74906"/>
      </p:ext>
    </p:extLst>
  </p:cSld>
  <p:clrMapOvr>
    <a:masterClrMapping/>
  </p:clrMapOvr>
  <p:transition spd="med" advTm="8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4041827"/>
      </p:ext>
    </p:extLst>
  </p:cSld>
  <p:clrMapOvr>
    <a:masterClrMapping/>
  </p:clrMapOvr>
  <p:transition spd="med" advTm="8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AFB0B-885D-44D0-B7C1-B8B05F6DE0E0}" type="datetimeFigureOut">
              <a:rPr lang="pl-PL" smtClean="0"/>
              <a:t>16.05.2023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B266D-CDF3-41FC-AADD-78AB9E68A5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217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ransition spd="med" advTm="8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brys.pl/" TargetMode="External"/><Relationship Id="rId3" Type="http://schemas.openxmlformats.org/officeDocument/2006/relationships/hyperlink" Target="http://pzn.org.pl/" TargetMode="External"/><Relationship Id="rId7" Type="http://schemas.openxmlformats.org/officeDocument/2006/relationships/hyperlink" Target="http://niepelnosprawni.pl/" TargetMode="External"/><Relationship Id="rId12" Type="http://schemas.openxmlformats.org/officeDocument/2006/relationships/image" Target="../media/image52.png"/><Relationship Id="rId2" Type="http://schemas.openxmlformats.org/officeDocument/2006/relationships/hyperlink" Target="http://www.niepelnosprawni.gov.pl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niewidzialna.pl/" TargetMode="External"/><Relationship Id="rId11" Type="http://schemas.openxmlformats.org/officeDocument/2006/relationships/image" Target="../media/image51.jpeg"/><Relationship Id="rId5" Type="http://schemas.openxmlformats.org/officeDocument/2006/relationships/hyperlink" Target="http://fundacja-vega.pl/" TargetMode="External"/><Relationship Id="rId10" Type="http://schemas.openxmlformats.org/officeDocument/2006/relationships/hyperlink" Target="http://www.abrys.pl/wydawnictwa/recykling/" TargetMode="External"/><Relationship Id="rId4" Type="http://schemas.openxmlformats.org/officeDocument/2006/relationships/hyperlink" Target="http://www.laski.edu.pl/pl/strona-glowna" TargetMode="External"/><Relationship Id="rId9" Type="http://schemas.openxmlformats.org/officeDocument/2006/relationships/hyperlink" Target="http://www.portalkomunalny.pl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globalcosmed.eu/pl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canmarketingsavetheplanet.com/podcasts/episode15philipkotlersustainablemarketingsustainablebusiness?fbclid=IwAR3Eza0Y0GDndoq0Q15XrpqCOtY8aI4gofoMPtvu_mCGXqYQevholR37qlA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ctrTitle"/>
          </p:nvPr>
        </p:nvSpPr>
        <p:spPr>
          <a:xfrm>
            <a:off x="1524000" y="2563628"/>
            <a:ext cx="9144000" cy="1147278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Zrównoważony marketing w praktyce firmy Global Cosmed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570" y="677954"/>
            <a:ext cx="2798182" cy="69675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735003" y="3938340"/>
            <a:ext cx="2448000" cy="72000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1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EC3A05E4-2F9C-4AA2-ABDB-96C3C7599589}"/>
              </a:ext>
            </a:extLst>
          </p:cNvPr>
          <p:cNvSpPr txBox="1">
            <a:spLocks/>
          </p:cNvSpPr>
          <p:nvPr/>
        </p:nvSpPr>
        <p:spPr>
          <a:xfrm>
            <a:off x="4561242" y="77913"/>
            <a:ext cx="7310355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Dlaczego wdrażamy zasady zrównoważonego marketingu?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611D2A38-1D29-77BB-4366-885195CCBF47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54765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>
                <a:solidFill>
                  <a:srgbClr val="192068"/>
                </a:solidFill>
              </a:rPr>
              <a:t>Powody: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oczekiwanie klientów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wymóg rynków finansowych (Taksonomia)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zgodność z prawem (CSRD, </a:t>
            </a:r>
            <a:r>
              <a:rPr lang="pl-PL" dirty="0" err="1">
                <a:solidFill>
                  <a:srgbClr val="192068"/>
                </a:solidFill>
              </a:rPr>
              <a:t>greenwashing</a:t>
            </a:r>
            <a:r>
              <a:rPr lang="pl-PL" dirty="0">
                <a:solidFill>
                  <a:srgbClr val="192068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81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A67CF-42C3-6AE7-5B22-DF1FFD7081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740785"/>
            <a:ext cx="10515600" cy="459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05000"/>
              </a:lnSpc>
              <a:spcAft>
                <a:spcPts val="800"/>
              </a:spcAft>
              <a:buNone/>
              <a:tabLst>
                <a:tab pos="228600" algn="l"/>
              </a:tabLst>
            </a:pPr>
            <a:r>
              <a:rPr lang="pl-PL" sz="3600" b="1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listopada 2022 roku </a:t>
            </a:r>
            <a:br>
              <a:rPr lang="pl-PL" sz="3600" b="1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pl-PL" sz="3600" b="1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Parlament Europejski przyjął dyrektywę </a:t>
            </a:r>
            <a:r>
              <a:rPr lang="pl-PL" sz="3600" b="1" dirty="0" err="1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Corporate</a:t>
            </a:r>
            <a:r>
              <a:rPr lang="pl-PL" sz="3600" b="1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l-PL" sz="3600" b="1" dirty="0" err="1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Sustainability</a:t>
            </a:r>
            <a:r>
              <a:rPr lang="pl-PL" sz="3600" b="1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pl-PL" sz="3600" b="1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pl-PL" sz="3600" b="1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Reporting Directive (CSRD).</a:t>
            </a:r>
          </a:p>
          <a:p>
            <a:pPr lvl="0" algn="ctr">
              <a:lnSpc>
                <a:spcPct val="105000"/>
              </a:lnSpc>
              <a:spcAft>
                <a:spcPts val="800"/>
              </a:spcAft>
              <a:tabLst>
                <a:tab pos="228600" algn="l"/>
              </a:tabLst>
            </a:pPr>
            <a:endParaRPr lang="pl-PL" sz="3600" b="1" dirty="0">
              <a:solidFill>
                <a:srgbClr val="19206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ctr">
              <a:lnSpc>
                <a:spcPct val="105000"/>
              </a:lnSpc>
              <a:spcAft>
                <a:spcPts val="800"/>
              </a:spcAft>
              <a:buNone/>
              <a:tabLst>
                <a:tab pos="228600" algn="l"/>
              </a:tabLst>
            </a:pPr>
            <a:r>
              <a:rPr lang="pl-PL" sz="3600" b="1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listopada 2022 EFRAG </a:t>
            </a:r>
            <a:br>
              <a:rPr lang="pl-PL" sz="3600" b="1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pl-PL" sz="3600" b="1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przyjął standardy raportowania. </a:t>
            </a:r>
            <a:endParaRPr lang="pl-PL" sz="6000" b="1" dirty="0">
              <a:solidFill>
                <a:srgbClr val="19206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AA68935C-F9C5-5815-D2F7-63EC992F6390}"/>
              </a:ext>
            </a:extLst>
          </p:cNvPr>
          <p:cNvSpPr txBox="1">
            <a:spLocks/>
          </p:cNvSpPr>
          <p:nvPr/>
        </p:nvSpPr>
        <p:spPr>
          <a:xfrm>
            <a:off x="4561242" y="-6927"/>
            <a:ext cx="7310355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Zmiany w prawie</a:t>
            </a:r>
          </a:p>
        </p:txBody>
      </p:sp>
    </p:spTree>
    <p:extLst>
      <p:ext uri="{BB962C8B-B14F-4D97-AF65-F5344CB8AC3E}">
        <p14:creationId xmlns:p14="http://schemas.microsoft.com/office/powerpoint/2010/main" val="8898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AA68935C-F9C5-5815-D2F7-63EC992F6390}"/>
              </a:ext>
            </a:extLst>
          </p:cNvPr>
          <p:cNvSpPr txBox="1">
            <a:spLocks/>
          </p:cNvSpPr>
          <p:nvPr/>
        </p:nvSpPr>
        <p:spPr>
          <a:xfrm>
            <a:off x="4561242" y="-6927"/>
            <a:ext cx="7310355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Zmiany w prawie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0DF313A-BE23-E982-C614-EA4D42C6A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2" y="1740792"/>
            <a:ext cx="10684976" cy="446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2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AA68935C-F9C5-5815-D2F7-63EC992F6390}"/>
              </a:ext>
            </a:extLst>
          </p:cNvPr>
          <p:cNvSpPr txBox="1">
            <a:spLocks/>
          </p:cNvSpPr>
          <p:nvPr/>
        </p:nvSpPr>
        <p:spPr>
          <a:xfrm>
            <a:off x="4561242" y="-6927"/>
            <a:ext cx="7310355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Zmiany w prawie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D4A323A-A165-C5C1-1FC3-93CBED7706C8}"/>
              </a:ext>
            </a:extLst>
          </p:cNvPr>
          <p:cNvSpPr/>
          <p:nvPr/>
        </p:nvSpPr>
        <p:spPr>
          <a:xfrm>
            <a:off x="10896000" y="1986582"/>
            <a:ext cx="1296000" cy="72000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30BFFBB-EE9E-58AF-CB07-040E9853D99F}"/>
              </a:ext>
            </a:extLst>
          </p:cNvPr>
          <p:cNvSpPr/>
          <p:nvPr/>
        </p:nvSpPr>
        <p:spPr>
          <a:xfrm>
            <a:off x="-8540" y="5641746"/>
            <a:ext cx="3423863" cy="45719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2AE830-9495-E6AA-1E34-7B0F85D0FFD6}"/>
              </a:ext>
            </a:extLst>
          </p:cNvPr>
          <p:cNvSpPr/>
          <p:nvPr/>
        </p:nvSpPr>
        <p:spPr>
          <a:xfrm>
            <a:off x="0" y="2061940"/>
            <a:ext cx="12192000" cy="1059336"/>
          </a:xfrm>
          <a:prstGeom prst="rect">
            <a:avLst/>
          </a:prstGeom>
          <a:solidFill>
            <a:srgbClr val="4A6C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Taksonomia UE to klasyfikacji działań pod kątem 6 celów środowiskowych.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232074-DAAC-409B-9A6E-5CAB876E1E6F}"/>
              </a:ext>
            </a:extLst>
          </p:cNvPr>
          <p:cNvSpPr txBox="1">
            <a:spLocks/>
          </p:cNvSpPr>
          <p:nvPr/>
        </p:nvSpPr>
        <p:spPr>
          <a:xfrm>
            <a:off x="456880" y="2097216"/>
            <a:ext cx="6834073" cy="208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EA34154-8B85-264B-EC9E-32DA609CF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2" y="3196860"/>
            <a:ext cx="8028159" cy="343461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196A165-5A59-D097-6144-C7622A532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383" y="3786495"/>
            <a:ext cx="1347754" cy="1900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Obraz zawierający tekst, gazeta, znak, cena&#10;&#10;Opis wygenerowany automatycznie">
            <a:extLst>
              <a:ext uri="{FF2B5EF4-FFF2-40B4-BE49-F238E27FC236}">
                <a16:creationId xmlns:a16="http://schemas.microsoft.com/office/drawing/2014/main" id="{C2842AD5-983C-3B61-F4D7-4662828C8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93" y="3778804"/>
            <a:ext cx="1342409" cy="190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9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AA68935C-F9C5-5815-D2F7-63EC992F6390}"/>
              </a:ext>
            </a:extLst>
          </p:cNvPr>
          <p:cNvSpPr txBox="1">
            <a:spLocks/>
          </p:cNvSpPr>
          <p:nvPr/>
        </p:nvSpPr>
        <p:spPr>
          <a:xfrm>
            <a:off x="4561242" y="-6927"/>
            <a:ext cx="7310355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Zmiany w prawie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6571DC5-80D5-580A-D46E-780CB88C7FED}"/>
              </a:ext>
            </a:extLst>
          </p:cNvPr>
          <p:cNvSpPr/>
          <p:nvPr/>
        </p:nvSpPr>
        <p:spPr>
          <a:xfrm>
            <a:off x="3696517" y="2913184"/>
            <a:ext cx="6424245" cy="9026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New Consumer Agenda 2020-2025 (11/2020)</a:t>
            </a:r>
          </a:p>
          <a:p>
            <a:pPr algn="ctr"/>
            <a:r>
              <a:rPr lang="pl-PL" b="1" dirty="0">
                <a:solidFill>
                  <a:schemeClr val="bg1"/>
                </a:solidFill>
              </a:rPr>
              <a:t>Circular </a:t>
            </a:r>
            <a:r>
              <a:rPr lang="pl-PL" b="1" dirty="0" err="1">
                <a:solidFill>
                  <a:schemeClr val="bg1"/>
                </a:solidFill>
              </a:rPr>
              <a:t>Economy</a:t>
            </a:r>
            <a:r>
              <a:rPr lang="pl-PL" b="1" dirty="0">
                <a:solidFill>
                  <a:schemeClr val="bg1"/>
                </a:solidFill>
              </a:rPr>
              <a:t> Action Plan (3/2022)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DAD88EC-FA7D-3733-F69A-E023BD45C9FC}"/>
              </a:ext>
            </a:extLst>
          </p:cNvPr>
          <p:cNvSpPr txBox="1"/>
          <p:nvPr/>
        </p:nvSpPr>
        <p:spPr>
          <a:xfrm>
            <a:off x="1035378" y="1690688"/>
            <a:ext cx="184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192068"/>
                </a:solidFill>
              </a:rPr>
              <a:t>Strategia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FE26C0A-E132-EF81-FA9D-4BDAEB223524}"/>
              </a:ext>
            </a:extLst>
          </p:cNvPr>
          <p:cNvSpPr txBox="1"/>
          <p:nvPr/>
        </p:nvSpPr>
        <p:spPr>
          <a:xfrm>
            <a:off x="1035378" y="3050401"/>
            <a:ext cx="184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192068"/>
                </a:solidFill>
              </a:rPr>
              <a:t>Kierunki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D3B4E26-C358-BEB0-C4E1-54B088DAB7B9}"/>
              </a:ext>
            </a:extLst>
          </p:cNvPr>
          <p:cNvSpPr/>
          <p:nvPr/>
        </p:nvSpPr>
        <p:spPr>
          <a:xfrm>
            <a:off x="2875902" y="4386778"/>
            <a:ext cx="1840522" cy="9026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Consumer Empowerment</a:t>
            </a:r>
            <a:br>
              <a:rPr lang="pl-PL" sz="1600" dirty="0"/>
            </a:br>
            <a:r>
              <a:rPr lang="pl-PL" sz="1600" dirty="0"/>
              <a:t>(30/3/2022)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78B18C8-C36C-1472-9960-A61BA2EE43B9}"/>
              </a:ext>
            </a:extLst>
          </p:cNvPr>
          <p:cNvSpPr txBox="1"/>
          <p:nvPr/>
        </p:nvSpPr>
        <p:spPr>
          <a:xfrm>
            <a:off x="1035378" y="4562733"/>
            <a:ext cx="184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192068"/>
                </a:solidFill>
              </a:rPr>
              <a:t>Propozycje prawne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EDEE9AA-C48B-D78D-B3DF-0EE9CF0E7A12}"/>
              </a:ext>
            </a:extLst>
          </p:cNvPr>
          <p:cNvSpPr/>
          <p:nvPr/>
        </p:nvSpPr>
        <p:spPr>
          <a:xfrm>
            <a:off x="4968471" y="4378455"/>
            <a:ext cx="1840522" cy="9026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Green </a:t>
            </a:r>
            <a:r>
              <a:rPr lang="pl-PL" dirty="0" err="1"/>
              <a:t>Claims</a:t>
            </a:r>
            <a:br>
              <a:rPr lang="pl-PL" dirty="0"/>
            </a:br>
            <a:r>
              <a:rPr lang="pl-PL" dirty="0"/>
              <a:t>(22/3/2023)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93A3E1B-0F9D-24CA-FA7C-4DBBAF294F12}"/>
              </a:ext>
            </a:extLst>
          </p:cNvPr>
          <p:cNvSpPr/>
          <p:nvPr/>
        </p:nvSpPr>
        <p:spPr>
          <a:xfrm>
            <a:off x="7061040" y="4386778"/>
            <a:ext cx="1840522" cy="9026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Eko –</a:t>
            </a:r>
            <a:br>
              <a:rPr lang="pl-PL" sz="1400" dirty="0"/>
            </a:br>
            <a:r>
              <a:rPr lang="pl-PL" sz="1400" dirty="0"/>
              <a:t>projektowanie </a:t>
            </a:r>
            <a:br>
              <a:rPr lang="pl-PL" sz="1400" dirty="0"/>
            </a:br>
            <a:r>
              <a:rPr lang="pl-PL" sz="1400" dirty="0"/>
              <a:t>i etykietowanie</a:t>
            </a:r>
          </a:p>
          <a:p>
            <a:pPr algn="ctr"/>
            <a:r>
              <a:rPr lang="pl-PL" sz="1600" dirty="0"/>
              <a:t>30/3/2022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8A99910-BFDF-A8D1-F99D-E1A5BC9514B5}"/>
              </a:ext>
            </a:extLst>
          </p:cNvPr>
          <p:cNvSpPr/>
          <p:nvPr/>
        </p:nvSpPr>
        <p:spPr>
          <a:xfrm>
            <a:off x="9042240" y="4386778"/>
            <a:ext cx="1840522" cy="9026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PPWD</a:t>
            </a:r>
          </a:p>
          <a:p>
            <a:pPr algn="ctr"/>
            <a:r>
              <a:rPr lang="pl-PL" dirty="0"/>
              <a:t>(30/11/2022)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BC53CB4-93FB-D66A-33AD-2D96F21D9E28}"/>
              </a:ext>
            </a:extLst>
          </p:cNvPr>
          <p:cNvSpPr/>
          <p:nvPr/>
        </p:nvSpPr>
        <p:spPr>
          <a:xfrm>
            <a:off x="3696516" y="1725048"/>
            <a:ext cx="6424245" cy="902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i="0" dirty="0">
                <a:solidFill>
                  <a:schemeClr val="bg1"/>
                </a:solidFill>
                <a:effectLst/>
                <a:latin typeface="+mj-lt"/>
              </a:rPr>
              <a:t>New Deal for </a:t>
            </a:r>
            <a:r>
              <a:rPr lang="pl-PL" sz="2000" b="1" i="0" dirty="0" err="1">
                <a:solidFill>
                  <a:schemeClr val="bg1"/>
                </a:solidFill>
                <a:effectLst/>
                <a:latin typeface="+mj-lt"/>
              </a:rPr>
              <a:t>Consumers</a:t>
            </a:r>
            <a:r>
              <a:rPr lang="pl-PL" sz="2000" b="1" i="0" dirty="0">
                <a:solidFill>
                  <a:schemeClr val="bg1"/>
                </a:solidFill>
                <a:effectLst/>
                <a:latin typeface="+mj-lt"/>
              </a:rPr>
              <a:t> (2018) 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+mj-lt"/>
              </a:rPr>
              <a:t>Green Deal (2019)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A0D21B2-1364-1C4A-022B-12129A4B53B5}"/>
              </a:ext>
            </a:extLst>
          </p:cNvPr>
          <p:cNvSpPr txBox="1"/>
          <p:nvPr/>
        </p:nvSpPr>
        <p:spPr>
          <a:xfrm>
            <a:off x="1081704" y="5860372"/>
            <a:ext cx="184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192068"/>
                </a:solidFill>
              </a:rPr>
              <a:t>Tematyka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44F4A61-0E5E-8F40-AFD4-FD4D4A56DCBC}"/>
              </a:ext>
            </a:extLst>
          </p:cNvPr>
          <p:cNvSpPr/>
          <p:nvPr/>
        </p:nvSpPr>
        <p:spPr>
          <a:xfrm>
            <a:off x="2919482" y="5751142"/>
            <a:ext cx="1840522" cy="902677"/>
          </a:xfrm>
          <a:prstGeom prst="rect">
            <a:avLst/>
          </a:prstGeom>
          <a:solidFill>
            <a:srgbClr val="9DF3F7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pl-PL" sz="900" dirty="0">
                <a:latin typeface="+mj-lt"/>
              </a:rPr>
            </a:br>
            <a:r>
              <a:rPr lang="pl-PL" sz="900" dirty="0">
                <a:latin typeface="+mj-lt"/>
              </a:rPr>
              <a:t>Trwałość produktów, prawa konsumenta, </a:t>
            </a:r>
            <a:r>
              <a:rPr lang="pl-PL" sz="900" dirty="0">
                <a:effectLst/>
                <a:latin typeface="+mj-lt"/>
                <a:ea typeface="Times New Roman" panose="02020603050405020304" pitchFamily="18" charset="0"/>
              </a:rPr>
              <a:t>certyfikacja etykiet środowiskowych/ ekologicznych; </a:t>
            </a:r>
            <a:endParaRPr lang="pl-PL" sz="900" dirty="0">
              <a:latin typeface="+mj-lt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E37CE52-889C-FC8D-C25C-1B5AB6B5CFE7}"/>
              </a:ext>
            </a:extLst>
          </p:cNvPr>
          <p:cNvSpPr/>
          <p:nvPr/>
        </p:nvSpPr>
        <p:spPr>
          <a:xfrm>
            <a:off x="5005530" y="5751143"/>
            <a:ext cx="1840522" cy="902677"/>
          </a:xfrm>
          <a:prstGeom prst="rect">
            <a:avLst/>
          </a:prstGeom>
          <a:solidFill>
            <a:srgbClr val="9DF3F7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900" dirty="0">
                <a:latin typeface="+mj-lt"/>
                <a:ea typeface="Times New Roman" panose="02020603050405020304" pitchFamily="18" charset="0"/>
              </a:rPr>
              <a:t>W</a:t>
            </a:r>
            <a:r>
              <a:rPr lang="pl-PL" sz="900" dirty="0">
                <a:effectLst/>
                <a:latin typeface="+mj-lt"/>
                <a:ea typeface="Times New Roman" panose="02020603050405020304" pitchFamily="18" charset="0"/>
              </a:rPr>
              <a:t>eryfikacja i certyfikacja każdej deklaracji zielonej, kryteria potwierdzania oparte na LCA</a:t>
            </a:r>
            <a:endParaRPr lang="pl-PL" sz="9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8EBAEBA-39E7-78F3-740C-4D8724CCD3B4}"/>
              </a:ext>
            </a:extLst>
          </p:cNvPr>
          <p:cNvSpPr/>
          <p:nvPr/>
        </p:nvSpPr>
        <p:spPr>
          <a:xfrm>
            <a:off x="7061040" y="5751142"/>
            <a:ext cx="1840522" cy="902677"/>
          </a:xfrm>
          <a:prstGeom prst="rect">
            <a:avLst/>
          </a:prstGeom>
          <a:solidFill>
            <a:srgbClr val="9DF3F7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pl-PL" sz="850" dirty="0">
                <a:latin typeface="+mj-lt"/>
              </a:rPr>
            </a:br>
            <a:r>
              <a:rPr lang="pl-PL" sz="850" dirty="0">
                <a:latin typeface="+mj-lt"/>
              </a:rPr>
              <a:t>Zasady projektowania : trwałość produktu, możliwość ponownego użycia, modernizacji i naprawy, </a:t>
            </a:r>
            <a:r>
              <a:rPr lang="pl-PL" sz="850" dirty="0">
                <a:effectLst/>
                <a:latin typeface="+mj-lt"/>
                <a:ea typeface="Times New Roman" panose="02020603050405020304" pitchFamily="18" charset="0"/>
              </a:rPr>
              <a:t>minimalizowanie zjawiska niszczenie produktów</a:t>
            </a:r>
            <a:endParaRPr lang="pl-PL" sz="850" dirty="0"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endParaRPr lang="pl-PL" sz="850" dirty="0">
              <a:latin typeface="+mj-lt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BC499AC-AE9B-C4B7-8149-F694A71FA684}"/>
              </a:ext>
            </a:extLst>
          </p:cNvPr>
          <p:cNvSpPr/>
          <p:nvPr/>
        </p:nvSpPr>
        <p:spPr>
          <a:xfrm>
            <a:off x="9070412" y="5754011"/>
            <a:ext cx="1840522" cy="902677"/>
          </a:xfrm>
          <a:prstGeom prst="rect">
            <a:avLst/>
          </a:prstGeom>
          <a:solidFill>
            <a:srgbClr val="9DF3F7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900" dirty="0">
                <a:latin typeface="+mj-lt"/>
                <a:ea typeface="Times New Roman" panose="02020603050405020304" pitchFamily="18" charset="0"/>
              </a:rPr>
              <a:t>O</a:t>
            </a:r>
            <a:r>
              <a:rPr lang="pl-PL" sz="900" dirty="0">
                <a:effectLst/>
                <a:latin typeface="+mj-lt"/>
                <a:ea typeface="Times New Roman" panose="02020603050405020304" pitchFamily="18" charset="0"/>
              </a:rPr>
              <a:t>pakowania i odpady opakowaniowe – minimalizowanie np.: transportowych, wymagania dla poziomów </a:t>
            </a:r>
            <a:r>
              <a:rPr lang="pl-PL" sz="900" dirty="0" err="1">
                <a:effectLst/>
                <a:latin typeface="+mj-lt"/>
                <a:ea typeface="Times New Roman" panose="02020603050405020304" pitchFamily="18" charset="0"/>
              </a:rPr>
              <a:t>recyklatów</a:t>
            </a:r>
            <a:r>
              <a:rPr lang="pl-PL" sz="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pl-PL" sz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16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4E6AAEAA-876C-5F38-E049-641D1256D70C}"/>
              </a:ext>
            </a:extLst>
          </p:cNvPr>
          <p:cNvSpPr txBox="1">
            <a:spLocks/>
          </p:cNvSpPr>
          <p:nvPr/>
        </p:nvSpPr>
        <p:spPr>
          <a:xfrm>
            <a:off x="6355707" y="1978025"/>
            <a:ext cx="51851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rgbClr val="192068"/>
                </a:solidFill>
              </a:rPr>
              <a:t>Korzyść: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możliwość udziału w przetargach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możliwość ubiegania się o środki finansowe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zgodność z prawem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pozytywny wizerunek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C3A05E4-2F9C-4AA2-ABDB-96C3C7599589}"/>
              </a:ext>
            </a:extLst>
          </p:cNvPr>
          <p:cNvSpPr txBox="1">
            <a:spLocks/>
          </p:cNvSpPr>
          <p:nvPr/>
        </p:nvSpPr>
        <p:spPr>
          <a:xfrm>
            <a:off x="4561242" y="77913"/>
            <a:ext cx="7310355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Dlaczego wdrażamy zasady zrównoważonego marketingu?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611D2A38-1D29-77BB-4366-885195CCBF47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54765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>
                <a:solidFill>
                  <a:srgbClr val="192068"/>
                </a:solidFill>
              </a:rPr>
              <a:t>Powody: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oczekiwanie klientów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wymóg rynków finansowych (Taksonomia)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zgodność z prawem (CSRD, </a:t>
            </a:r>
            <a:r>
              <a:rPr lang="pl-PL" dirty="0" err="1">
                <a:solidFill>
                  <a:srgbClr val="192068"/>
                </a:solidFill>
              </a:rPr>
              <a:t>greenwashing</a:t>
            </a:r>
            <a:r>
              <a:rPr lang="pl-PL" dirty="0">
                <a:solidFill>
                  <a:srgbClr val="192068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pl-PL" dirty="0">
                <a:solidFill>
                  <a:srgbClr val="192068"/>
                </a:solidFill>
              </a:rPr>
              <a:t>silna pozycja konkurencyjna, wizerunek nowoczesnej firmy</a:t>
            </a:r>
          </a:p>
        </p:txBody>
      </p:sp>
    </p:spTree>
    <p:extLst>
      <p:ext uri="{BB962C8B-B14F-4D97-AF65-F5344CB8AC3E}">
        <p14:creationId xmlns:p14="http://schemas.microsoft.com/office/powerpoint/2010/main" val="11319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 flipV="1">
            <a:off x="7718659" y="1019497"/>
            <a:ext cx="4454769" cy="67887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4F4303EA-2914-4393-AB89-293C5F7814C8}"/>
              </a:ext>
            </a:extLst>
          </p:cNvPr>
          <p:cNvSpPr txBox="1">
            <a:spLocks/>
          </p:cNvSpPr>
          <p:nvPr/>
        </p:nvSpPr>
        <p:spPr>
          <a:xfrm>
            <a:off x="3743660" y="77913"/>
            <a:ext cx="8127937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solidFill>
                  <a:srgbClr val="33F6C7"/>
                </a:solidFill>
                <a:latin typeface="Roboto Black"/>
                <a:ea typeface="Roboto Black"/>
              </a:rPr>
              <a:t>Praktyczne wdrożenie zasad zrównoważonego marketingu - ZPT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33F6C7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197C0894-DB48-4625-85EA-8E3B37B29691}"/>
              </a:ext>
            </a:extLst>
          </p:cNvPr>
          <p:cNvSpPr txBox="1">
            <a:spLocks/>
          </p:cNvSpPr>
          <p:nvPr/>
        </p:nvSpPr>
        <p:spPr>
          <a:xfrm>
            <a:off x="456880" y="2097216"/>
            <a:ext cx="6834073" cy="208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16A04091-3408-4EB3-B26C-F7D2D5883333}"/>
              </a:ext>
            </a:extLst>
          </p:cNvPr>
          <p:cNvSpPr/>
          <p:nvPr/>
        </p:nvSpPr>
        <p:spPr>
          <a:xfrm>
            <a:off x="-8539" y="5641746"/>
            <a:ext cx="2336104" cy="80181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stół&#10;&#10;Opis wygenerowany automatycznie">
            <a:extLst>
              <a:ext uri="{FF2B5EF4-FFF2-40B4-BE49-F238E27FC236}">
                <a16:creationId xmlns:a16="http://schemas.microsoft.com/office/drawing/2014/main" id="{6224FB26-2DFB-C19D-14CA-0A28C7B56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94" y="1396721"/>
            <a:ext cx="10222012" cy="54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 flipV="1">
            <a:off x="7718659" y="1019497"/>
            <a:ext cx="4454769" cy="67887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4F4303EA-2914-4393-AB89-293C5F7814C8}"/>
              </a:ext>
            </a:extLst>
          </p:cNvPr>
          <p:cNvSpPr txBox="1">
            <a:spLocks/>
          </p:cNvSpPr>
          <p:nvPr/>
        </p:nvSpPr>
        <p:spPr>
          <a:xfrm>
            <a:off x="4295164" y="77913"/>
            <a:ext cx="7576434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pl-PL" sz="2800" dirty="0">
                <a:solidFill>
                  <a:srgbClr val="33F6C7"/>
                </a:solidFill>
                <a:latin typeface="Roboto Black"/>
                <a:ea typeface="Roboto Black"/>
              </a:rPr>
              <a:t>ZPT - przykład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33F6C7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197C0894-DB48-4625-85EA-8E3B37B29691}"/>
              </a:ext>
            </a:extLst>
          </p:cNvPr>
          <p:cNvSpPr txBox="1">
            <a:spLocks/>
          </p:cNvSpPr>
          <p:nvPr/>
        </p:nvSpPr>
        <p:spPr>
          <a:xfrm>
            <a:off x="456880" y="2097216"/>
            <a:ext cx="6834073" cy="208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0BC478-70D8-B74C-20BD-8ABB9E98D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2" y="1390639"/>
            <a:ext cx="11822175" cy="75258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15F1289-F71F-C5E0-7163-E21550331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1" y="2066004"/>
            <a:ext cx="2454117" cy="439967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79C90A0-9E85-BF5B-3819-917976B80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9" y="2507623"/>
            <a:ext cx="1895956" cy="4271834"/>
          </a:xfrm>
          <a:prstGeom prst="rect">
            <a:avLst/>
          </a:prstGeom>
        </p:spPr>
      </p:pic>
      <p:pic>
        <p:nvPicPr>
          <p:cNvPr id="3" name="Obraz 2" descr="Obraz zawierający wykres&#10;&#10;Opis wygenerowany automatycznie">
            <a:extLst>
              <a:ext uri="{FF2B5EF4-FFF2-40B4-BE49-F238E27FC236}">
                <a16:creationId xmlns:a16="http://schemas.microsoft.com/office/drawing/2014/main" id="{82DDE10C-0991-8E84-C4DB-272FDBD3D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32" y="2415834"/>
            <a:ext cx="5857698" cy="419071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1B706BF-D3D2-C923-D161-B5D4620720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04" y="3347715"/>
            <a:ext cx="2057068" cy="33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 flipV="1">
            <a:off x="7718659" y="1019497"/>
            <a:ext cx="4454769" cy="67887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4F4303EA-2914-4393-AB89-293C5F7814C8}"/>
              </a:ext>
            </a:extLst>
          </p:cNvPr>
          <p:cNvSpPr txBox="1">
            <a:spLocks/>
          </p:cNvSpPr>
          <p:nvPr/>
        </p:nvSpPr>
        <p:spPr>
          <a:xfrm>
            <a:off x="4295164" y="77913"/>
            <a:ext cx="7576434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solidFill>
                  <a:srgbClr val="33F6C7"/>
                </a:solidFill>
                <a:latin typeface="Roboto Black"/>
                <a:ea typeface="Roboto Black"/>
              </a:rPr>
              <a:t>ZPT - przykład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33F6C7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197C0894-DB48-4625-85EA-8E3B37B29691}"/>
              </a:ext>
            </a:extLst>
          </p:cNvPr>
          <p:cNvSpPr txBox="1">
            <a:spLocks/>
          </p:cNvSpPr>
          <p:nvPr/>
        </p:nvSpPr>
        <p:spPr>
          <a:xfrm>
            <a:off x="456880" y="2097216"/>
            <a:ext cx="6834073" cy="208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C37E13-8A9F-C676-F683-D903BEBF7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3" y="1607220"/>
            <a:ext cx="11850754" cy="781159"/>
          </a:xfrm>
          <a:prstGeom prst="rect">
            <a:avLst/>
          </a:prstGeom>
        </p:spPr>
      </p:pic>
      <p:pic>
        <p:nvPicPr>
          <p:cNvPr id="17" name="Obraz 16" descr="Obraz zawierający osoba, odzież robocza, kamizelka ratunkowa&#10;&#10;Opis wygenerowany automatycznie">
            <a:extLst>
              <a:ext uri="{FF2B5EF4-FFF2-40B4-BE49-F238E27FC236}">
                <a16:creationId xmlns:a16="http://schemas.microsoft.com/office/drawing/2014/main" id="{9DAAC032-C0C4-7E38-0846-06517EA1E7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/>
          <a:stretch/>
        </p:blipFill>
        <p:spPr>
          <a:xfrm>
            <a:off x="228420" y="2580568"/>
            <a:ext cx="3145470" cy="2667896"/>
          </a:xfrm>
          <a:prstGeom prst="rect">
            <a:avLst/>
          </a:prstGeom>
        </p:spPr>
      </p:pic>
      <p:pic>
        <p:nvPicPr>
          <p:cNvPr id="18" name="Obraz 17" descr="Obraz zawierający osoba&#10;&#10;Opis wygenerowany automatycznie">
            <a:extLst>
              <a:ext uri="{FF2B5EF4-FFF2-40B4-BE49-F238E27FC236}">
                <a16:creationId xmlns:a16="http://schemas.microsoft.com/office/drawing/2014/main" id="{E270DF46-C836-E72E-06E0-85ADA25C96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25" y="3049412"/>
            <a:ext cx="3376136" cy="2532102"/>
          </a:xfrm>
          <a:prstGeom prst="rect">
            <a:avLst/>
          </a:prstGeom>
        </p:spPr>
      </p:pic>
      <p:pic>
        <p:nvPicPr>
          <p:cNvPr id="19" name="Obraz 18" descr="Obraz zawierający mężczyzna, osoba, wewnątrz&#10;&#10;Opis wygenerowany automatycznie">
            <a:extLst>
              <a:ext uri="{FF2B5EF4-FFF2-40B4-BE49-F238E27FC236}">
                <a16:creationId xmlns:a16="http://schemas.microsoft.com/office/drawing/2014/main" id="{61126AB3-6673-084A-F3B3-2CE2BE9BA7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91" y="2535611"/>
            <a:ext cx="3376136" cy="2532102"/>
          </a:xfrm>
          <a:prstGeom prst="rect">
            <a:avLst/>
          </a:prstGeom>
        </p:spPr>
      </p:pic>
      <p:pic>
        <p:nvPicPr>
          <p:cNvPr id="20" name="Obraz 19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63279CDC-3990-3526-B537-8CAFBA283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6982" y="4222703"/>
            <a:ext cx="3259666" cy="2444749"/>
          </a:xfrm>
          <a:prstGeom prst="rect">
            <a:avLst/>
          </a:prstGeom>
        </p:spPr>
      </p:pic>
      <p:pic>
        <p:nvPicPr>
          <p:cNvPr id="21" name="Obraz 20" descr="Obraz zawierający osoba, kolorowy, grupa, tłum&#10;&#10;Opis wygenerowany automatycznie">
            <a:extLst>
              <a:ext uri="{FF2B5EF4-FFF2-40B4-BE49-F238E27FC236}">
                <a16:creationId xmlns:a16="http://schemas.microsoft.com/office/drawing/2014/main" id="{0F59AE43-726E-68EE-484C-0698A57ACD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83" y="4448333"/>
            <a:ext cx="3162549" cy="2409667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5A27821C-E268-8F45-92A2-2BEB8B6F4221}"/>
              </a:ext>
            </a:extLst>
          </p:cNvPr>
          <p:cNvSpPr/>
          <p:nvPr/>
        </p:nvSpPr>
        <p:spPr>
          <a:xfrm rot="5400000" flipV="1">
            <a:off x="12066539" y="6755050"/>
            <a:ext cx="146506" cy="106605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 flipV="1">
            <a:off x="7718659" y="1019497"/>
            <a:ext cx="4454769" cy="67887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4F4303EA-2914-4393-AB89-293C5F7814C8}"/>
              </a:ext>
            </a:extLst>
          </p:cNvPr>
          <p:cNvSpPr txBox="1">
            <a:spLocks/>
          </p:cNvSpPr>
          <p:nvPr/>
        </p:nvSpPr>
        <p:spPr>
          <a:xfrm>
            <a:off x="4295164" y="77913"/>
            <a:ext cx="7576434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solidFill>
                  <a:srgbClr val="33F6C7"/>
                </a:solidFill>
                <a:latin typeface="Roboto Black"/>
                <a:ea typeface="Roboto Black"/>
              </a:rPr>
              <a:t>ZPT - przykład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33F6C7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197C0894-DB48-4625-85EA-8E3B37B29691}"/>
              </a:ext>
            </a:extLst>
          </p:cNvPr>
          <p:cNvSpPr txBox="1">
            <a:spLocks/>
          </p:cNvSpPr>
          <p:nvPr/>
        </p:nvSpPr>
        <p:spPr>
          <a:xfrm>
            <a:off x="195707" y="2427542"/>
            <a:ext cx="6283462" cy="2847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1400" b="1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Proste:</a:t>
            </a:r>
            <a:endParaRPr lang="pl-PL" sz="1400" dirty="0">
              <a:solidFill>
                <a:srgbClr val="1920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l-PL" sz="1400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brak opakowania tam, gdzie nie jest to konieczne np.: w opakowaniach zbiorczych;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pl-PL" sz="1400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tylko tyle elementów, ile jest niezbędnych dla zachowania bezpieczeństwa i funkcjonalności, bez zbędnych dodatków;….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400" b="1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Ekonomiczne:</a:t>
            </a:r>
            <a:endParaRPr lang="pl-PL" sz="1400" dirty="0">
              <a:solidFill>
                <a:srgbClr val="1920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pl-PL" sz="1400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Minimalizacja wagi zużywanego surowca (bezpieczeństwo versus ekonomia i ekologia; ożebrowanie butelki);……………….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400" b="1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Umożliwiające wydłużenie cyklu życia opakowania:</a:t>
            </a:r>
            <a:endParaRPr lang="pl-PL" sz="1400" dirty="0">
              <a:solidFill>
                <a:srgbClr val="1920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pl-PL" sz="1400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Butelki - umożliwiające uzupełnianie produktami w </a:t>
            </a:r>
            <a:r>
              <a:rPr lang="pl-PL" sz="1400" dirty="0" err="1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refilach</a:t>
            </a:r>
            <a:r>
              <a:rPr lang="pl-PL" sz="1400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;…………………….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400" b="1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pl-PL" sz="1400" b="1" dirty="0" err="1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Recyklowalne</a:t>
            </a:r>
            <a:r>
              <a:rPr lang="pl-PL" sz="1400" b="1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endParaRPr lang="pl-PL" sz="1400" dirty="0">
              <a:solidFill>
                <a:srgbClr val="1920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pl-PL" sz="1400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Kolory butelek - białe lub </a:t>
            </a:r>
            <a:r>
              <a:rPr lang="pl-PL" sz="1400" dirty="0" err="1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transparentee</a:t>
            </a:r>
            <a:r>
              <a:rPr lang="pl-PL" sz="1400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niezadrukowane, nie barwione w masie węglem;………………………….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1400" b="1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Umożliwiające konsumentowi segregację:</a:t>
            </a:r>
            <a:endParaRPr lang="pl-PL" sz="1400" dirty="0">
              <a:solidFill>
                <a:srgbClr val="1920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400" dirty="0">
                <a:solidFill>
                  <a:srgbClr val="1920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Specjalna perforacja umożliwiająca proste oddzielenie etykiety od opakowania na każdej etykiecie typu sleve ……………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C37E13-8A9F-C676-F683-D903BEBF7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4" y="1451525"/>
            <a:ext cx="11850754" cy="7811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1CCA3AD-C16C-28C0-3D0D-3EBC6F451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54" y="3216533"/>
            <a:ext cx="5391839" cy="28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975CD886-415A-FD30-7649-B50AAB6FB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>
                <a:solidFill>
                  <a:srgbClr val="192068"/>
                </a:solidFill>
              </a:rPr>
              <a:t>Kim jesteśmy?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>
                <a:solidFill>
                  <a:srgbClr val="192068"/>
                </a:solidFill>
              </a:rPr>
              <a:t>Jak rozumiemy zrównoważony marketing?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>
                <a:solidFill>
                  <a:srgbClr val="192068"/>
                </a:solidFill>
              </a:rPr>
              <a:t>Dlaczego wdrażamy zasady zrównoważonego marketingu?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>
                <a:solidFill>
                  <a:srgbClr val="192068"/>
                </a:solidFill>
              </a:rPr>
              <a:t>Jak to robimy?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>
                <a:solidFill>
                  <a:srgbClr val="192068"/>
                </a:solidFill>
              </a:rPr>
              <a:t>Jak mierzymy skuteczność?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>
                <a:solidFill>
                  <a:srgbClr val="192068"/>
                </a:solidFill>
              </a:rPr>
              <a:t>Uwagi końcowe płynące z doświadczenia</a:t>
            </a:r>
          </a:p>
          <a:p>
            <a:pPr marL="0" indent="0">
              <a:buNone/>
            </a:pPr>
            <a:endParaRPr lang="pl-PL" dirty="0">
              <a:solidFill>
                <a:srgbClr val="192068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D6667E5-32A8-4E02-8EDE-CF2E51929849}"/>
              </a:ext>
            </a:extLst>
          </p:cNvPr>
          <p:cNvSpPr txBox="1">
            <a:spLocks/>
          </p:cNvSpPr>
          <p:nvPr/>
        </p:nvSpPr>
        <p:spPr>
          <a:xfrm>
            <a:off x="4784996" y="0"/>
            <a:ext cx="7086601" cy="1019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pl-PL" sz="2800" dirty="0">
                <a:solidFill>
                  <a:srgbClr val="33F6C7"/>
                </a:solidFill>
                <a:latin typeface="Roboto Black"/>
                <a:ea typeface="Roboto Black"/>
              </a:rPr>
              <a:t>Agenda prezentacji</a:t>
            </a:r>
          </a:p>
        </p:txBody>
      </p:sp>
    </p:spTree>
    <p:extLst>
      <p:ext uri="{BB962C8B-B14F-4D97-AF65-F5344CB8AC3E}">
        <p14:creationId xmlns:p14="http://schemas.microsoft.com/office/powerpoint/2010/main" val="3766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 flipV="1">
            <a:off x="7718659" y="1019497"/>
            <a:ext cx="4454769" cy="67887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4F4303EA-2914-4393-AB89-293C5F7814C8}"/>
              </a:ext>
            </a:extLst>
          </p:cNvPr>
          <p:cNvSpPr txBox="1">
            <a:spLocks/>
          </p:cNvSpPr>
          <p:nvPr/>
        </p:nvSpPr>
        <p:spPr>
          <a:xfrm>
            <a:off x="4295164" y="77913"/>
            <a:ext cx="7576434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solidFill>
                  <a:srgbClr val="33F6C7"/>
                </a:solidFill>
                <a:latin typeface="Roboto Black"/>
                <a:ea typeface="Roboto Black"/>
              </a:rPr>
              <a:t>ZPT - przykład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33F6C7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197C0894-DB48-4625-85EA-8E3B37B29691}"/>
              </a:ext>
            </a:extLst>
          </p:cNvPr>
          <p:cNvSpPr txBox="1">
            <a:spLocks/>
          </p:cNvSpPr>
          <p:nvPr/>
        </p:nvSpPr>
        <p:spPr>
          <a:xfrm>
            <a:off x="456880" y="2097216"/>
            <a:ext cx="6834073" cy="208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B43A20-8937-D7ED-1D0E-8AB3A4382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9" y="1657382"/>
            <a:ext cx="11831701" cy="73352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13941E3-0E9F-EA26-6E22-2519094DB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57" y="3517788"/>
            <a:ext cx="3711396" cy="3057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7" descr="Obraz zawierający tekst, osoba&#10;&#10;Opis wygenerowany automatycznie">
            <a:extLst>
              <a:ext uri="{FF2B5EF4-FFF2-40B4-BE49-F238E27FC236}">
                <a16:creationId xmlns:a16="http://schemas.microsoft.com/office/drawing/2014/main" id="{C14DC223-633F-B329-FAB1-64A7F3EFC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22" y="2860018"/>
            <a:ext cx="4708377" cy="2460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B46867B5-77D9-7B3B-A8B9-AB74E6E157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7" y="2858430"/>
            <a:ext cx="4708378" cy="35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2500C519-D22C-2F3F-98E5-5D6D45B8B1A6}"/>
              </a:ext>
            </a:extLst>
          </p:cNvPr>
          <p:cNvSpPr txBox="1">
            <a:spLocks/>
          </p:cNvSpPr>
          <p:nvPr/>
        </p:nvSpPr>
        <p:spPr>
          <a:xfrm>
            <a:off x="4295164" y="77913"/>
            <a:ext cx="7576434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solidFill>
                  <a:srgbClr val="33F6C7"/>
                </a:solidFill>
                <a:latin typeface="Roboto Black"/>
                <a:ea typeface="Roboto Black"/>
              </a:rPr>
              <a:t>Jak mierzymy skuteczność działań? Marki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33F6C7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pic>
        <p:nvPicPr>
          <p:cNvPr id="5" name="Obraz 4" descr="Obraz zawierający kalendarz&#10;&#10;Opis wygenerowany automatycznie">
            <a:extLst>
              <a:ext uri="{FF2B5EF4-FFF2-40B4-BE49-F238E27FC236}">
                <a16:creationId xmlns:a16="http://schemas.microsoft.com/office/drawing/2014/main" id="{65863803-1CD7-0CD2-6B44-5B0F4031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27" y="1619848"/>
            <a:ext cx="8457545" cy="51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2500C519-D22C-2F3F-98E5-5D6D45B8B1A6}"/>
              </a:ext>
            </a:extLst>
          </p:cNvPr>
          <p:cNvSpPr txBox="1">
            <a:spLocks/>
          </p:cNvSpPr>
          <p:nvPr/>
        </p:nvSpPr>
        <p:spPr>
          <a:xfrm>
            <a:off x="4295164" y="77913"/>
            <a:ext cx="7576434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solidFill>
                  <a:srgbClr val="33F6C7"/>
                </a:solidFill>
                <a:latin typeface="Roboto Black"/>
                <a:ea typeface="Roboto Black"/>
              </a:rPr>
              <a:t>Jak mierzymy skuteczność działań? Komunikacja korporacyjna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33F6C7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E065ABA2-6C16-3156-2A43-C62A0D4A5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8" y="1597764"/>
            <a:ext cx="5687219" cy="518232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8E4932-D2E5-4CB8-43CA-9F6CA2F0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r="2378"/>
          <a:stretch/>
        </p:blipFill>
        <p:spPr>
          <a:xfrm>
            <a:off x="5832757" y="1389887"/>
            <a:ext cx="6359243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0B6C3C-5C82-BD5A-F3D6-FF586922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7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Uwagi końcowe</a:t>
            </a:r>
          </a:p>
        </p:txBody>
      </p:sp>
    </p:spTree>
    <p:extLst>
      <p:ext uri="{BB962C8B-B14F-4D97-AF65-F5344CB8AC3E}">
        <p14:creationId xmlns:p14="http://schemas.microsoft.com/office/powerpoint/2010/main" val="37065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F655D0-8085-10F3-D3A5-3FB4EB39D0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73945" y="-75939"/>
            <a:ext cx="7157421" cy="1325563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Nie należy traktować ZM jako narzędzia PR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A58467C-63FD-8293-2C8C-3B45290FF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2" y="1647098"/>
            <a:ext cx="5020376" cy="5210902"/>
          </a:xfrm>
          <a:prstGeom prst="rect">
            <a:avLst/>
          </a:prstGeom>
        </p:spPr>
      </p:pic>
      <p:pic>
        <p:nvPicPr>
          <p:cNvPr id="11" name="Obraz 10" descr="Obraz zawierający tekst, tablica suchościeralna biała&#10;&#10;Opis wygenerowany automatycznie">
            <a:extLst>
              <a:ext uri="{FF2B5EF4-FFF2-40B4-BE49-F238E27FC236}">
                <a16:creationId xmlns:a16="http://schemas.microsoft.com/office/drawing/2014/main" id="{66C51EE3-EC35-B5C0-5770-75BA967D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15" y="1744959"/>
            <a:ext cx="3580372" cy="51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F1F8B6C-6650-233D-5199-DA64D51EF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21" y="2047298"/>
            <a:ext cx="371174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800" dirty="0">
                <a:solidFill>
                  <a:srgbClr val="003A78"/>
                </a:solidFill>
                <a:latin typeface="Calibri  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pl-PL" sz="1800" b="0" i="0" dirty="0">
                <a:solidFill>
                  <a:srgbClr val="003A78"/>
                </a:solidFill>
                <a:effectLst/>
                <a:latin typeface="Calibri  "/>
                <a:ea typeface="Roboto" panose="02000000000000000000" pitchFamily="2" charset="0"/>
                <a:cs typeface="Roboto" panose="02000000000000000000" pitchFamily="2" charset="0"/>
              </a:rPr>
              <a:t>owołana z inicjatywy Związku Pracodawców Gospodarki Komunalnej (ZPGO) i ENERIS Surowce. 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003A78"/>
                </a:solidFill>
                <a:latin typeface="Calibri  "/>
                <a:ea typeface="Roboto" panose="02000000000000000000" pitchFamily="2" charset="0"/>
                <a:cs typeface="Roboto" panose="02000000000000000000" pitchFamily="2" charset="0"/>
              </a:rPr>
              <a:t>Odbiorcy: </a:t>
            </a:r>
            <a:r>
              <a:rPr lang="pl-PL" sz="1800" b="0" i="0" dirty="0">
                <a:solidFill>
                  <a:srgbClr val="003A78"/>
                </a:solidFill>
                <a:effectLst/>
                <a:latin typeface="Calibri  "/>
                <a:ea typeface="Roboto" panose="02000000000000000000" pitchFamily="2" charset="0"/>
                <a:cs typeface="Roboto" panose="02000000000000000000" pitchFamily="2" charset="0"/>
              </a:rPr>
              <a:t>mieszkańcy, media i w końcu część firm w branży. 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003A78"/>
                </a:solidFill>
                <a:latin typeface="Calibri  "/>
                <a:ea typeface="Roboto" panose="02000000000000000000" pitchFamily="2" charset="0"/>
                <a:cs typeface="Roboto" panose="02000000000000000000" pitchFamily="2" charset="0"/>
              </a:rPr>
              <a:t>Cele: </a:t>
            </a:r>
            <a:r>
              <a:rPr lang="pl-PL" sz="1800" b="0" i="0" dirty="0">
                <a:solidFill>
                  <a:srgbClr val="003A78"/>
                </a:solidFill>
                <a:effectLst/>
                <a:latin typeface="Calibri  "/>
                <a:ea typeface="Roboto" panose="02000000000000000000" pitchFamily="2" charset="0"/>
                <a:cs typeface="Roboto" panose="02000000000000000000" pitchFamily="2" charset="0"/>
              </a:rPr>
              <a:t>zwiększenie bezpieczeństwa pracowników służb komunalnych oraz wsparcie w zakresie BHP firm i organizacji nieposiadających samodzielnych zasobów BHP; budowanie świadomości społeczeństwa odnośnie zagrożeń stwarzanych przez śmieciarki i tworzenie standardów </a:t>
            </a:r>
            <a:r>
              <a:rPr lang="pl-PL" sz="1800" b="0" i="0" dirty="0" err="1">
                <a:solidFill>
                  <a:srgbClr val="003A78"/>
                </a:solidFill>
                <a:effectLst/>
                <a:latin typeface="Calibri  "/>
                <a:ea typeface="Roboto" panose="02000000000000000000" pitchFamily="2" charset="0"/>
                <a:cs typeface="Roboto" panose="02000000000000000000" pitchFamily="2" charset="0"/>
              </a:rPr>
              <a:t>zachowań</a:t>
            </a:r>
            <a:r>
              <a:rPr lang="pl-PL" sz="1800" b="0" i="0" dirty="0">
                <a:solidFill>
                  <a:srgbClr val="003A78"/>
                </a:solidFill>
                <a:effectLst/>
                <a:latin typeface="Calibri  "/>
                <a:ea typeface="Roboto" panose="02000000000000000000" pitchFamily="2" charset="0"/>
                <a:cs typeface="Roboto" panose="02000000000000000000" pitchFamily="2" charset="0"/>
              </a:rPr>
              <a:t> kryzysowych (np.: w sytuacji pożaru, wypadku śmieciarki).</a:t>
            </a:r>
            <a:endParaRPr lang="pl-PL" sz="1800" dirty="0">
              <a:latin typeface="Calibri  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2B88EEBD-D1B3-9A79-8833-5A5641AF5D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17672" y="-82313"/>
            <a:ext cx="5874327" cy="1325563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Rozwiązujmy prawdziwe problemy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BB9964C-2900-9663-DFA5-40A880DCE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/>
          <a:stretch/>
        </p:blipFill>
        <p:spPr>
          <a:xfrm>
            <a:off x="9768840" y="3474085"/>
            <a:ext cx="2423160" cy="3383915"/>
          </a:xfrm>
          <a:prstGeom prst="rect">
            <a:avLst/>
          </a:prstGeom>
        </p:spPr>
      </p:pic>
      <p:pic>
        <p:nvPicPr>
          <p:cNvPr id="5122" name="Picture 2" descr="Koalicja BHP - inicjatywa na rzecz bezpieczeństwa pracowników służb ...">
            <a:extLst>
              <a:ext uri="{FF2B5EF4-FFF2-40B4-BE49-F238E27FC236}">
                <a16:creationId xmlns:a16="http://schemas.microsoft.com/office/drawing/2014/main" id="{AFFD5566-0EFC-CE8B-EF07-D609ED194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673" y="1454908"/>
            <a:ext cx="1708856" cy="170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waga na strzykawki! | Gospodarka odpadami">
            <a:extLst>
              <a:ext uri="{FF2B5EF4-FFF2-40B4-BE49-F238E27FC236}">
                <a16:creationId xmlns:a16="http://schemas.microsoft.com/office/drawing/2014/main" id="{1BC0FB12-2FDF-1835-AE21-E8150DB77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40" y="1240949"/>
            <a:ext cx="314360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8BDA118-AA96-58F9-B355-638B1A851C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66546"/>
          <a:stretch/>
        </p:blipFill>
        <p:spPr>
          <a:xfrm>
            <a:off x="7691003" y="2309336"/>
            <a:ext cx="2438400" cy="33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58E6991-9ABB-B27F-B6FB-A3D5D2EC5F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70764" y="-95469"/>
            <a:ext cx="7121236" cy="1325563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33F6C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Odpowiadajmy na potrzeby interesariuszy</a:t>
            </a:r>
          </a:p>
        </p:txBody>
      </p:sp>
      <p:pic>
        <p:nvPicPr>
          <p:cNvPr id="1026" name="Picture 2" descr="Poradnik: jak zaprojektować odpowiednią altanę na odpady? - Włącz ...">
            <a:extLst>
              <a:ext uri="{FF2B5EF4-FFF2-40B4-BE49-F238E27FC236}">
                <a16:creationId xmlns:a16="http://schemas.microsoft.com/office/drawing/2014/main" id="{48E8A78D-4CA1-E334-4395-178E1B036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241" y="1869914"/>
            <a:ext cx="1825020" cy="2647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EKO-altana nasza wspólna sprawa – Spółdzielnia Mieszkaniowa Bocianek w ...">
            <a:extLst>
              <a:ext uri="{FF2B5EF4-FFF2-40B4-BE49-F238E27FC236}">
                <a16:creationId xmlns:a16="http://schemas.microsoft.com/office/drawing/2014/main" id="{EA275B19-0EED-04E3-FEDF-4911B9436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89" y="1910396"/>
            <a:ext cx="1826836" cy="2566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Estetyczna i funkcjonalna altana na odpady – czy to możliwe? - kochamrawe">
            <a:extLst>
              <a:ext uri="{FF2B5EF4-FFF2-40B4-BE49-F238E27FC236}">
                <a16:creationId xmlns:a16="http://schemas.microsoft.com/office/drawing/2014/main" id="{ADC41D66-D89B-1752-041D-84BCE8766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4" y="1910396"/>
            <a:ext cx="6329235" cy="4215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Obraz zawierający diagram&#10;&#10;Opis wygenerowany automatycznie">
            <a:extLst>
              <a:ext uri="{FF2B5EF4-FFF2-40B4-BE49-F238E27FC236}">
                <a16:creationId xmlns:a16="http://schemas.microsoft.com/office/drawing/2014/main" id="{ECA05408-B3BF-D834-B88D-3F23B3C39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28" y="4219288"/>
            <a:ext cx="3656688" cy="190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FC68021-E0CA-C6AA-60E6-7089D0D50B94}"/>
              </a:ext>
            </a:extLst>
          </p:cNvPr>
          <p:cNvSpPr txBox="1"/>
          <p:nvPr/>
        </p:nvSpPr>
        <p:spPr>
          <a:xfrm>
            <a:off x="6857999" y="616080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www.youtube.com/watch?v=Qi-emHjMhkk</a:t>
            </a:r>
          </a:p>
        </p:txBody>
      </p:sp>
    </p:spTree>
    <p:extLst>
      <p:ext uri="{BB962C8B-B14F-4D97-AF65-F5344CB8AC3E}">
        <p14:creationId xmlns:p14="http://schemas.microsoft.com/office/powerpoint/2010/main" val="8413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D75979B-A1DE-5965-F555-54BF018F3A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57047" y="12133"/>
            <a:ext cx="6234953" cy="1325563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33F6C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D&amp;I jest ważne niezależnie od branży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51CF120-7116-0FB2-7CEA-C19C6C8A69F0}"/>
              </a:ext>
            </a:extLst>
          </p:cNvPr>
          <p:cNvSpPr txBox="1"/>
          <p:nvPr/>
        </p:nvSpPr>
        <p:spPr>
          <a:xfrm>
            <a:off x="7462376" y="5226784"/>
            <a:ext cx="461125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pl-PL" sz="900" b="1" i="0" dirty="0">
                <a:solidFill>
                  <a:srgbClr val="003A78"/>
                </a:solidFill>
                <a:effectLst/>
                <a:latin typeface="Lucida Grande"/>
              </a:rPr>
              <a:t>PATRONI I PARTNERZY PROJEKTU “SEGREGUJĘ – NIE WIDZĘ PRZESZKÓD”</a:t>
            </a:r>
            <a:endParaRPr lang="pl-PL" sz="900" b="0" i="0" dirty="0">
              <a:solidFill>
                <a:srgbClr val="003A78"/>
              </a:solidFill>
              <a:effectLst/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900" b="0" i="0" u="none" strike="noStrike" dirty="0">
                <a:solidFill>
                  <a:srgbClr val="003A78"/>
                </a:solidFill>
                <a:effectLst/>
                <a:latin typeface="Lucida Grande"/>
                <a:hlinkClick r:id="rId2"/>
              </a:rPr>
              <a:t>Pełnomocnik Rządu do Spraw Niepełnosprawnych</a:t>
            </a:r>
            <a:endParaRPr lang="pl-PL" sz="900" b="0" i="0" dirty="0">
              <a:solidFill>
                <a:srgbClr val="003A78"/>
              </a:solidFill>
              <a:effectLst/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900" b="0" i="0" u="none" strike="noStrike" dirty="0">
                <a:solidFill>
                  <a:srgbClr val="003A78"/>
                </a:solidFill>
                <a:effectLst/>
                <a:latin typeface="Lucida Grande"/>
                <a:hlinkClick r:id="rId3"/>
              </a:rPr>
              <a:t>Polski Związek Niewidomych</a:t>
            </a:r>
            <a:endParaRPr lang="pl-PL" sz="900" b="0" i="0" dirty="0">
              <a:solidFill>
                <a:srgbClr val="003A78"/>
              </a:solidFill>
              <a:effectLst/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900" b="0" i="0" u="none" strike="noStrike" dirty="0">
                <a:solidFill>
                  <a:srgbClr val="003A78"/>
                </a:solidFill>
                <a:effectLst/>
                <a:latin typeface="Lucida Grande"/>
                <a:hlinkClick r:id="rId4"/>
              </a:rPr>
              <a:t>Towarzystwo Opieki nad Ociemniałymi w Laskach</a:t>
            </a:r>
            <a:endParaRPr lang="pl-PL" sz="900" b="0" i="0" dirty="0">
              <a:solidFill>
                <a:srgbClr val="003A78"/>
              </a:solidFill>
              <a:effectLst/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900" b="0" i="0" u="none" strike="noStrike" dirty="0">
                <a:solidFill>
                  <a:srgbClr val="003A78"/>
                </a:solidFill>
                <a:effectLst/>
                <a:latin typeface="Lucida Grande"/>
                <a:hlinkClick r:id="rId5"/>
              </a:rPr>
              <a:t>„Fundacja na Rzecz Osób Niewidomych oraz Słabowidzących VEGA”</a:t>
            </a:r>
            <a:endParaRPr lang="pl-PL" sz="900" b="0" i="0" dirty="0">
              <a:solidFill>
                <a:srgbClr val="003A78"/>
              </a:solidFill>
              <a:effectLst/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900" b="0" i="0" u="none" strike="noStrike" dirty="0">
                <a:solidFill>
                  <a:srgbClr val="003A78"/>
                </a:solidFill>
                <a:effectLst/>
                <a:latin typeface="Lucida Grande"/>
                <a:hlinkClick r:id="rId6"/>
              </a:rPr>
              <a:t>„Niewidzialna Wystawa”</a:t>
            </a:r>
            <a:br>
              <a:rPr lang="pl-PL" sz="900" b="0" i="0" dirty="0">
                <a:solidFill>
                  <a:srgbClr val="003A78"/>
                </a:solidFill>
                <a:effectLst/>
                <a:latin typeface="Lucida Grande"/>
              </a:rPr>
            </a:br>
            <a:r>
              <a:rPr lang="pl-PL" sz="900" b="0" i="0" dirty="0">
                <a:solidFill>
                  <a:srgbClr val="003A78"/>
                </a:solidFill>
                <a:effectLst/>
                <a:latin typeface="Lucida Grande"/>
              </a:rPr>
              <a:t> </a:t>
            </a:r>
          </a:p>
          <a:p>
            <a:pPr algn="l"/>
            <a:r>
              <a:rPr lang="pl-PL" sz="900" b="1" i="0" dirty="0">
                <a:solidFill>
                  <a:srgbClr val="003A78"/>
                </a:solidFill>
                <a:effectLst/>
                <a:latin typeface="Lucida Grande"/>
              </a:rPr>
              <a:t>PATRONI MEDIALNI PROJEKTU “SEGREGUJĘ – NIE WIDZĘ PRZESZKÓD”</a:t>
            </a:r>
            <a:endParaRPr lang="pl-PL" sz="900" b="0" i="0" dirty="0">
              <a:solidFill>
                <a:srgbClr val="003A78"/>
              </a:solidFill>
              <a:effectLst/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900" b="0" i="0" u="none" strike="noStrike" dirty="0">
                <a:solidFill>
                  <a:srgbClr val="003A78"/>
                </a:solidFill>
                <a:effectLst/>
                <a:latin typeface="Lucida Grande"/>
                <a:hlinkClick r:id="rId7"/>
              </a:rPr>
              <a:t>Magazyn „Integracja”</a:t>
            </a:r>
            <a:endParaRPr lang="pl-PL" sz="900" b="0" i="0" dirty="0">
              <a:solidFill>
                <a:srgbClr val="003A78"/>
              </a:solidFill>
              <a:effectLst/>
              <a:latin typeface="Lucida Grand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900" b="0" i="0" u="none" strike="noStrike" dirty="0">
                <a:solidFill>
                  <a:srgbClr val="003A78"/>
                </a:solidFill>
                <a:effectLst/>
                <a:latin typeface="Lucida Grande"/>
                <a:hlinkClick r:id="rId8"/>
              </a:rPr>
              <a:t>Wydawnictwo ABRYS</a:t>
            </a:r>
            <a:r>
              <a:rPr lang="pl-PL" sz="900" b="0" i="0" dirty="0">
                <a:solidFill>
                  <a:srgbClr val="003A78"/>
                </a:solidFill>
                <a:effectLst/>
                <a:latin typeface="Lucida Grande"/>
              </a:rPr>
              <a:t> (</a:t>
            </a:r>
            <a:r>
              <a:rPr lang="pl-PL" sz="900" b="0" i="0" u="none" strike="noStrike" dirty="0">
                <a:solidFill>
                  <a:srgbClr val="003A78"/>
                </a:solidFill>
                <a:effectLst/>
                <a:latin typeface="Lucida Grande"/>
                <a:hlinkClick r:id="rId9"/>
              </a:rPr>
              <a:t>www.portalkomunalny.pl</a:t>
            </a:r>
            <a:r>
              <a:rPr lang="pl-PL" sz="900" b="0" i="0" dirty="0">
                <a:solidFill>
                  <a:srgbClr val="003A78"/>
                </a:solidFill>
                <a:effectLst/>
                <a:latin typeface="Lucida Grande"/>
              </a:rPr>
              <a:t> i </a:t>
            </a:r>
            <a:r>
              <a:rPr lang="pl-PL" sz="900" b="0" i="0" u="none" strike="noStrike" dirty="0">
                <a:solidFill>
                  <a:srgbClr val="003A78"/>
                </a:solidFill>
                <a:effectLst/>
                <a:latin typeface="Lucida Grande"/>
                <a:hlinkClick r:id="rId10"/>
              </a:rPr>
              <a:t>magazyn „Recykling”</a:t>
            </a:r>
            <a:r>
              <a:rPr lang="pl-PL" sz="900" b="0" i="0" dirty="0">
                <a:solidFill>
                  <a:srgbClr val="003A78"/>
                </a:solidFill>
                <a:effectLst/>
                <a:latin typeface="Lucida Grande"/>
              </a:rPr>
              <a:t>)</a:t>
            </a:r>
          </a:p>
        </p:txBody>
      </p:sp>
      <p:pic>
        <p:nvPicPr>
          <p:cNvPr id="1026" name="Picture 2" descr="?Segreguję ? nie widzę przeszkód? ? rewolucja w myśleniu o edukacji ...">
            <a:extLst>
              <a:ext uri="{FF2B5EF4-FFF2-40B4-BE49-F238E27FC236}">
                <a16:creationId xmlns:a16="http://schemas.microsoft.com/office/drawing/2014/main" id="{5975122D-1F83-8998-C29C-45248363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75" y="2092733"/>
            <a:ext cx="4433261" cy="279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16A8470-6BEF-D575-B645-133955311C37}"/>
              </a:ext>
            </a:extLst>
          </p:cNvPr>
          <p:cNvSpPr txBox="1"/>
          <p:nvPr/>
        </p:nvSpPr>
        <p:spPr>
          <a:xfrm>
            <a:off x="346527" y="63347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www.youtube.com/watch?v=lyE7skoLqeg</a:t>
            </a:r>
          </a:p>
        </p:txBody>
      </p:sp>
      <p:pic>
        <p:nvPicPr>
          <p:cNvPr id="6" name="Obraz 5" descr="Obraz zawierający drzewo, na wolnym powietrzu, droga, ulica&#10;&#10;Opis wygenerowany automatycznie">
            <a:extLst>
              <a:ext uri="{FF2B5EF4-FFF2-40B4-BE49-F238E27FC236}">
                <a16:creationId xmlns:a16="http://schemas.microsoft.com/office/drawing/2014/main" id="{563F68DB-CB60-5106-4D74-7B5BF5D2F1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" y="2092732"/>
            <a:ext cx="7273641" cy="40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D75979B-A1DE-5965-F555-54BF018F3A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6991" y="12133"/>
            <a:ext cx="8562109" cy="1325563"/>
          </a:xfrm>
        </p:spPr>
        <p:txBody>
          <a:bodyPr>
            <a:normAutofit/>
          </a:bodyPr>
          <a:lstStyle/>
          <a:p>
            <a:r>
              <a:rPr lang="pl-PL" sz="2600" b="1" dirty="0">
                <a:solidFill>
                  <a:srgbClr val="33F6C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Twórzmy nowe wzorce i modele zgodne z duchem ESG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F8DDA21-E50A-6063-7323-2048F88EAA91}"/>
              </a:ext>
            </a:extLst>
          </p:cNvPr>
          <p:cNvSpPr txBox="1"/>
          <p:nvPr/>
        </p:nvSpPr>
        <p:spPr>
          <a:xfrm>
            <a:off x="768936" y="1870364"/>
            <a:ext cx="627611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i="0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ZIELONA INTELIGENCJA </a:t>
            </a:r>
            <a:r>
              <a:rPr lang="pl-PL" b="0" i="0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niezwykle ważny i potrzebny kierunek działań marketingowców, korzystny dla producentów, </a:t>
            </a:r>
            <a:r>
              <a:rPr lang="pl-PL" b="0" i="0" dirty="0" err="1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retail</a:t>
            </a:r>
            <a:r>
              <a:rPr lang="pl-PL" b="0" i="0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-u, konsumentów i środowiska. </a:t>
            </a:r>
          </a:p>
          <a:p>
            <a:endParaRPr lang="pl-PL" dirty="0">
              <a:solidFill>
                <a:srgbClr val="19206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l-PL" b="1" i="0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inwestowanie w wiedzę klientów na temat znaczenia eko-oznaczeń na opakowaniach produktów. </a:t>
            </a:r>
          </a:p>
          <a:p>
            <a:endParaRPr lang="pl-PL" b="1" dirty="0">
              <a:solidFill>
                <a:srgbClr val="19206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l-PL" b="0" i="0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Producenci zyskują świadomych odbiorców, którzy potrafią docenić produkty z certyfikatami takimi jako </a:t>
            </a:r>
            <a:r>
              <a:rPr lang="pl-PL" b="0" i="0" dirty="0" err="1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EkoLabel</a:t>
            </a:r>
            <a:r>
              <a:rPr lang="pl-PL" b="0" i="0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czy </a:t>
            </a:r>
            <a:r>
              <a:rPr lang="pl-PL" b="0" i="0" dirty="0" err="1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Vegan</a:t>
            </a:r>
            <a:r>
              <a:rPr lang="pl-PL" b="0" i="0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l-PL" b="0" i="0" dirty="0" err="1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Society</a:t>
            </a:r>
            <a:r>
              <a:rPr lang="pl-PL" b="0" i="0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firmy mogą śmielej inwestować w wiarygodne certyfikaty a </a:t>
            </a:r>
            <a:r>
              <a:rPr lang="pl-PL" b="0" i="0" dirty="0" err="1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retail</a:t>
            </a:r>
            <a:r>
              <a:rPr lang="pl-PL" b="0" i="0" dirty="0">
                <a:solidFill>
                  <a:srgbClr val="1920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chętniej otworzy swoje półki dla produktów droższych, może początkowo wolniej rotujących, ale korzystniejszych dla środowiska. </a:t>
            </a:r>
            <a:endParaRPr lang="pl-PL" dirty="0">
              <a:solidFill>
                <a:srgbClr val="19206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Obraz 7" descr="Obraz zawierający diagram&#10;&#10;Opis wygenerowany automatycznie">
            <a:extLst>
              <a:ext uri="{FF2B5EF4-FFF2-40B4-BE49-F238E27FC236}">
                <a16:creationId xmlns:a16="http://schemas.microsoft.com/office/drawing/2014/main" id="{0CEF2148-0CFC-B4EC-2095-ED75F4465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46" y="1946564"/>
            <a:ext cx="4636557" cy="33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0FFB45F-E0B6-1613-D9EE-4D9966AC2F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3666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0" y="2182603"/>
            <a:ext cx="12192000" cy="47308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-27704" y="2181463"/>
            <a:ext cx="12192000" cy="232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156" name="Grupa 1155"/>
          <p:cNvGrpSpPr/>
          <p:nvPr/>
        </p:nvGrpSpPr>
        <p:grpSpPr>
          <a:xfrm>
            <a:off x="-27704" y="2199671"/>
            <a:ext cx="12192000" cy="2327724"/>
            <a:chOff x="-126682" y="2704276"/>
            <a:chExt cx="12318682" cy="2327724"/>
          </a:xfrm>
        </p:grpSpPr>
        <p:sp>
          <p:nvSpPr>
            <p:cNvPr id="26" name="Prostokąt 25"/>
            <p:cNvSpPr/>
            <p:nvPr/>
          </p:nvSpPr>
          <p:spPr>
            <a:xfrm>
              <a:off x="9728460" y="2704276"/>
              <a:ext cx="2463540" cy="232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7264920" y="2704277"/>
              <a:ext cx="2463540" cy="2327722"/>
            </a:xfrm>
            <a:prstGeom prst="rect">
              <a:avLst/>
            </a:prstGeom>
            <a:solidFill>
              <a:srgbClr val="33F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4801379" y="2704278"/>
              <a:ext cx="2463540" cy="232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/>
            <p:cNvSpPr/>
            <p:nvPr/>
          </p:nvSpPr>
          <p:spPr>
            <a:xfrm>
              <a:off x="2337838" y="2704278"/>
              <a:ext cx="2463540" cy="2327722"/>
            </a:xfrm>
            <a:prstGeom prst="rect">
              <a:avLst/>
            </a:prstGeom>
            <a:solidFill>
              <a:srgbClr val="192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Prostokąt 35"/>
            <p:cNvSpPr/>
            <p:nvPr/>
          </p:nvSpPr>
          <p:spPr>
            <a:xfrm>
              <a:off x="-126682" y="2704276"/>
              <a:ext cx="2463540" cy="232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5791260" y="2950754"/>
            <a:ext cx="23405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19206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200</a:t>
            </a:r>
          </a:p>
          <a:p>
            <a:r>
              <a:rPr lang="pl-PL" sz="1200" dirty="0">
                <a:solidFill>
                  <a:srgbClr val="19206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lat tradycji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0692999" y="3002581"/>
            <a:ext cx="2340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19206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40</a:t>
            </a:r>
          </a:p>
          <a:p>
            <a:r>
              <a:rPr lang="pl-PL" sz="1200" dirty="0">
                <a:solidFill>
                  <a:srgbClr val="19206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rynków na </a:t>
            </a:r>
          </a:p>
          <a:p>
            <a:r>
              <a:rPr lang="pl-PL" sz="1200" dirty="0">
                <a:solidFill>
                  <a:srgbClr val="19206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których działamy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3539757" y="2950754"/>
            <a:ext cx="23405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550</a:t>
            </a:r>
          </a:p>
          <a:p>
            <a:r>
              <a:rPr lang="pl-PL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pracowników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8158765" y="2950753"/>
            <a:ext cx="23405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19206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  <a:p>
            <a:r>
              <a:rPr lang="pl-PL" sz="1200" dirty="0">
                <a:solidFill>
                  <a:srgbClr val="19206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zakłady produkcyjne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08AF7C42-CC5E-44CA-8B85-42820FFE6C89}"/>
              </a:ext>
            </a:extLst>
          </p:cNvPr>
          <p:cNvSpPr txBox="1"/>
          <p:nvPr/>
        </p:nvSpPr>
        <p:spPr>
          <a:xfrm>
            <a:off x="983360" y="2958398"/>
            <a:ext cx="23405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19206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109</a:t>
            </a:r>
            <a:r>
              <a:rPr lang="pl-PL" sz="1200" dirty="0">
                <a:solidFill>
                  <a:srgbClr val="19206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mln</a:t>
            </a:r>
          </a:p>
          <a:p>
            <a:r>
              <a:rPr lang="pl-PL" sz="1200" dirty="0">
                <a:solidFill>
                  <a:srgbClr val="19206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Produktów rocznie  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787" y="3249603"/>
            <a:ext cx="679687" cy="593702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001" y="3118513"/>
            <a:ext cx="511813" cy="679687"/>
          </a:xfrm>
          <a:prstGeom prst="rect">
            <a:avLst/>
          </a:prstGeom>
        </p:spPr>
      </p:pic>
      <p:pic>
        <p:nvPicPr>
          <p:cNvPr id="1152" name="Obraz 11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740" y="3208944"/>
            <a:ext cx="659215" cy="659215"/>
          </a:xfrm>
          <a:prstGeom prst="rect">
            <a:avLst/>
          </a:prstGeom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92D5EB9B-A622-4E9A-9D21-DB64D63355F7}"/>
              </a:ext>
            </a:extLst>
          </p:cNvPr>
          <p:cNvSpPr txBox="1"/>
          <p:nvPr/>
        </p:nvSpPr>
        <p:spPr>
          <a:xfrm>
            <a:off x="5869695" y="2697872"/>
            <a:ext cx="2340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19206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blisko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F588D46F-F45C-43B0-BE3D-5546815135D0}"/>
              </a:ext>
            </a:extLst>
          </p:cNvPr>
          <p:cNvSpPr txBox="1"/>
          <p:nvPr/>
        </p:nvSpPr>
        <p:spPr>
          <a:xfrm>
            <a:off x="10679343" y="2814429"/>
            <a:ext cx="2340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19206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ponad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3D1DADBF-6AFE-42FA-8DC2-8B4314C5D08D}"/>
              </a:ext>
            </a:extLst>
          </p:cNvPr>
          <p:cNvSpPr txBox="1"/>
          <p:nvPr/>
        </p:nvSpPr>
        <p:spPr>
          <a:xfrm>
            <a:off x="3565481" y="2740405"/>
            <a:ext cx="2340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blisko</a:t>
            </a:r>
          </a:p>
        </p:txBody>
      </p:sp>
      <p:sp>
        <p:nvSpPr>
          <p:cNvPr id="40" name="Tytuł 1"/>
          <p:cNvSpPr txBox="1">
            <a:spLocks/>
          </p:cNvSpPr>
          <p:nvPr/>
        </p:nvSpPr>
        <p:spPr>
          <a:xfrm>
            <a:off x="5103447" y="235633"/>
            <a:ext cx="6250353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Kim jesteśmy?</a:t>
            </a:r>
            <a:endParaRPr lang="pl-PL" sz="2000" dirty="0">
              <a:solidFill>
                <a:srgbClr val="192068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262C5949-41ED-1791-62EC-1E98F2870D4D}"/>
              </a:ext>
            </a:extLst>
          </p:cNvPr>
          <p:cNvGrpSpPr/>
          <p:nvPr/>
        </p:nvGrpSpPr>
        <p:grpSpPr>
          <a:xfrm>
            <a:off x="788370" y="1189872"/>
            <a:ext cx="1526314" cy="738662"/>
            <a:chOff x="10015593" y="5763237"/>
            <a:chExt cx="1880608" cy="869771"/>
          </a:xfrm>
        </p:grpSpPr>
        <p:sp>
          <p:nvSpPr>
            <p:cNvPr id="1160" name="Prostokąt 1159"/>
            <p:cNvSpPr/>
            <p:nvPr/>
          </p:nvSpPr>
          <p:spPr>
            <a:xfrm>
              <a:off x="10015593" y="5763237"/>
              <a:ext cx="1854829" cy="86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5" name="Grupa 4"/>
            <p:cNvGrpSpPr/>
            <p:nvPr/>
          </p:nvGrpSpPr>
          <p:grpSpPr>
            <a:xfrm>
              <a:off x="10121026" y="5845611"/>
              <a:ext cx="1775175" cy="727724"/>
              <a:chOff x="7928486" y="5259536"/>
              <a:chExt cx="1737766" cy="1353914"/>
            </a:xfrm>
          </p:grpSpPr>
          <p:sp>
            <p:nvSpPr>
              <p:cNvPr id="2" name="Prostokąt 1">
                <a:hlinkClick r:id="rId6"/>
              </p:cNvPr>
              <p:cNvSpPr/>
              <p:nvPr/>
            </p:nvSpPr>
            <p:spPr>
              <a:xfrm>
                <a:off x="7928486" y="5259536"/>
                <a:ext cx="1667862" cy="1353914"/>
              </a:xfrm>
              <a:prstGeom prst="rect">
                <a:avLst/>
              </a:prstGeom>
              <a:solidFill>
                <a:srgbClr val="1920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" name="pole tekstowe 2"/>
              <p:cNvSpPr txBox="1"/>
              <p:nvPr/>
            </p:nvSpPr>
            <p:spPr>
              <a:xfrm>
                <a:off x="8336550" y="5479406"/>
                <a:ext cx="1329702" cy="876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b="1" dirty="0">
                    <a:solidFill>
                      <a:srgbClr val="33F6C7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</a:rPr>
                  <a:t>Spółka giełdowa</a:t>
                </a:r>
              </a:p>
            </p:txBody>
          </p:sp>
        </p:grpSp>
        <p:pic>
          <p:nvPicPr>
            <p:cNvPr id="1159" name="Obraz 1158">
              <a:hlinkClick r:id="rId6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4320" y="6113003"/>
              <a:ext cx="336374" cy="253295"/>
            </a:xfrm>
            <a:prstGeom prst="rect">
              <a:avLst/>
            </a:prstGeom>
          </p:spPr>
        </p:pic>
      </p:grpSp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169" y="3098854"/>
            <a:ext cx="834642" cy="58868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E3089C7-4CBB-4CF1-A22C-7DEB3BCDBB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3" y="2916701"/>
            <a:ext cx="830623" cy="830623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E17B296E-8551-2040-EB68-82CB0534F95D}"/>
              </a:ext>
            </a:extLst>
          </p:cNvPr>
          <p:cNvSpPr/>
          <p:nvPr/>
        </p:nvSpPr>
        <p:spPr>
          <a:xfrm>
            <a:off x="587942" y="5123770"/>
            <a:ext cx="10713396" cy="1373760"/>
          </a:xfrm>
          <a:prstGeom prst="rect">
            <a:avLst/>
          </a:prstGeom>
          <a:solidFill>
            <a:srgbClr val="192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" panose="02000000000000000000" pitchFamily="2" charset="0"/>
              </a:rPr>
              <a:t>„Dostarczamy produkty najwyższej jakości, tworzone przez ludzi – dla ludzi, przy użyciu najnowocześniejszych technologii i z troską o środowisko”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BCA149A8-2EC9-C220-135E-2DCDD82FA744}"/>
              </a:ext>
            </a:extLst>
          </p:cNvPr>
          <p:cNvSpPr/>
          <p:nvPr/>
        </p:nvSpPr>
        <p:spPr>
          <a:xfrm flipV="1">
            <a:off x="7718659" y="1019497"/>
            <a:ext cx="4454769" cy="67887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plastik, szereg&#10;&#10;Opis wygenerowany automatycznie">
            <a:extLst>
              <a:ext uri="{FF2B5EF4-FFF2-40B4-BE49-F238E27FC236}">
                <a16:creationId xmlns:a16="http://schemas.microsoft.com/office/drawing/2014/main" id="{D177F551-A6EC-AACB-EE9F-809B3E7D9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68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12337" y="2092205"/>
            <a:ext cx="12431887" cy="47262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l-PL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2337" y="4164575"/>
            <a:ext cx="12145160" cy="2701034"/>
          </a:xfrm>
          <a:prstGeom prst="rect">
            <a:avLst/>
          </a:prstGeom>
          <a:solidFill>
            <a:srgbClr val="294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l-PL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rostokąt 10"/>
          <p:cNvSpPr/>
          <p:nvPr/>
        </p:nvSpPr>
        <p:spPr>
          <a:xfrm flipV="1">
            <a:off x="7626390" y="1561126"/>
            <a:ext cx="4454769" cy="67887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124638" y="3383747"/>
            <a:ext cx="1635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192068"/>
                </a:solidFill>
                <a:ea typeface="Roboto Black" panose="02000000000000000000" pitchFamily="2" charset="0"/>
                <a:cs typeface="Arial" panose="020B0604020202020204" pitchFamily="34" charset="0"/>
              </a:rPr>
              <a:t>Odpowiedzialne zarządzanie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656454" y="3302452"/>
            <a:ext cx="1052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192068"/>
                </a:solidFill>
                <a:ea typeface="Roboto Black" panose="02000000000000000000" pitchFamily="2" charset="0"/>
                <a:cs typeface="Arial" panose="020B0604020202020204" pitchFamily="34" charset="0"/>
              </a:rPr>
              <a:t>Zielone Global Cosmed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7545727" y="3382777"/>
            <a:ext cx="1364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192068"/>
                </a:solidFill>
                <a:ea typeface="Roboto Black" panose="02000000000000000000" pitchFamily="2" charset="0"/>
                <a:cs typeface="Arial" panose="020B0604020202020204" pitchFamily="34" charset="0"/>
              </a:rPr>
              <a:t>Przez ludzi </a:t>
            </a:r>
          </a:p>
          <a:p>
            <a:pPr algn="ctr"/>
            <a:r>
              <a:rPr lang="pl-PL" b="1" dirty="0">
                <a:solidFill>
                  <a:srgbClr val="192068"/>
                </a:solidFill>
                <a:ea typeface="Roboto Black" panose="02000000000000000000" pitchFamily="2" charset="0"/>
                <a:cs typeface="Arial" panose="020B0604020202020204" pitchFamily="34" charset="0"/>
              </a:rPr>
              <a:t>dla ludzi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6139" y="4236263"/>
            <a:ext cx="27304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pl-P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ystemy i funkcje kontroli wewnętrznej, w tym zarządzanie ryzykiem </a:t>
            </a:r>
            <a:r>
              <a:rPr lang="pl-PL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duchu podwójnej istotności</a:t>
            </a:r>
            <a:endParaRPr lang="pl-PL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Rozwój raportowania ZR </a:t>
            </a:r>
          </a:p>
          <a:p>
            <a:pPr lvl="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Rozwój badania w łańcuchu wartości</a:t>
            </a:r>
          </a:p>
          <a:p>
            <a:pPr lvl="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Zintegrowany proces tworzenia produktów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3059456" y="4329083"/>
            <a:ext cx="273101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400" b="1" dirty="0">
                <a:solidFill>
                  <a:schemeClr val="bg1"/>
                </a:solidFill>
                <a:ea typeface="Roboto" panose="02000000000000000000" pitchFamily="2" charset="0"/>
              </a:rPr>
              <a:t>Realizacja zasad Gospodarki Obiegu Zamkniętego </a:t>
            </a:r>
            <a:br>
              <a:rPr lang="pl-PL" sz="1400" b="1" dirty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pl-PL" sz="1400" dirty="0">
                <a:solidFill>
                  <a:schemeClr val="bg1"/>
                </a:solidFill>
                <a:ea typeface="Roboto" panose="02000000000000000000" pitchFamily="2" charset="0"/>
              </a:rPr>
              <a:t>w zakresie: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ea typeface="Roboto" panose="02000000000000000000" pitchFamily="2" charset="0"/>
              </a:rPr>
              <a:t>Projektowania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ea typeface="Roboto" panose="02000000000000000000" pitchFamily="2" charset="0"/>
              </a:rPr>
              <a:t>Produkcji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ea typeface="Roboto" panose="02000000000000000000" pitchFamily="2" charset="0"/>
              </a:rPr>
              <a:t>Transportu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ea typeface="Roboto" panose="02000000000000000000" pitchFamily="2" charset="0"/>
              </a:rPr>
              <a:t>Konsumpcji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ea typeface="Roboto" panose="02000000000000000000" pitchFamily="2" charset="0"/>
              </a:rPr>
              <a:t>Recyklingu</a:t>
            </a:r>
            <a:br>
              <a:rPr lang="pl-PL" sz="1400" dirty="0">
                <a:solidFill>
                  <a:schemeClr val="bg1"/>
                </a:solidFill>
                <a:ea typeface="Roboto" panose="02000000000000000000" pitchFamily="2" charset="0"/>
              </a:rPr>
            </a:br>
            <a:endParaRPr lang="pl-PL" sz="1400" dirty="0">
              <a:solidFill>
                <a:schemeClr val="bg1"/>
              </a:solidFill>
              <a:ea typeface="Roboto" panose="02000000000000000000" pitchFamily="2" charset="0"/>
            </a:endParaRPr>
          </a:p>
          <a:p>
            <a:r>
              <a:rPr lang="pl-PL" sz="1400" b="1" dirty="0">
                <a:solidFill>
                  <a:schemeClr val="bg1"/>
                </a:solidFill>
                <a:ea typeface="Roboto" panose="02000000000000000000" pitchFamily="2" charset="0"/>
              </a:rPr>
              <a:t>2. Łagodzenie zmian klimatu</a:t>
            </a:r>
          </a:p>
          <a:p>
            <a:endParaRPr lang="pl-PL" sz="14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6354536" y="4323026"/>
            <a:ext cx="26829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l-P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Przyjazne miejsce pracy</a:t>
            </a:r>
            <a:br>
              <a:rPr lang="pl-P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b="1" dirty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ialog z dostawcą, kupcem </a:t>
            </a:r>
            <a:br>
              <a:rPr lang="pl-P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klientem</a:t>
            </a:r>
            <a:br>
              <a:rPr lang="pl-PL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b="1" dirty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pl-P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aangażowanie w realizację potrzeb społeczności lokalnych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 rot="16200000">
            <a:off x="1136111" y="5073830"/>
            <a:ext cx="3510695" cy="55270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 rot="16200000">
            <a:off x="4349758" y="5084355"/>
            <a:ext cx="3515670" cy="46838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Tytuł 1"/>
          <p:cNvSpPr txBox="1">
            <a:spLocks/>
          </p:cNvSpPr>
          <p:nvPr/>
        </p:nvSpPr>
        <p:spPr>
          <a:xfrm>
            <a:off x="4784996" y="77913"/>
            <a:ext cx="7086601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Strategia ESG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10507866" y="3175293"/>
            <a:ext cx="1516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rgbClr val="192068"/>
                </a:solidFill>
                <a:ea typeface="Roboto Black" panose="02000000000000000000" pitchFamily="2" charset="0"/>
                <a:cs typeface="Arial" panose="020B0604020202020204" pitchFamily="34" charset="0"/>
              </a:rPr>
              <a:t>Jakość gwarantowana </a:t>
            </a:r>
            <a:br>
              <a:rPr lang="pl-PL" sz="1400" b="1" dirty="0">
                <a:solidFill>
                  <a:srgbClr val="192068"/>
                </a:solidFill>
                <a:ea typeface="Roboto Black" panose="02000000000000000000" pitchFamily="2" charset="0"/>
                <a:cs typeface="Arial" panose="020B0604020202020204" pitchFamily="34" charset="0"/>
              </a:rPr>
            </a:br>
            <a:r>
              <a:rPr lang="pl-PL" sz="1400" b="1" dirty="0">
                <a:solidFill>
                  <a:srgbClr val="192068"/>
                </a:solidFill>
                <a:ea typeface="Roboto Black" panose="02000000000000000000" pitchFamily="2" charset="0"/>
                <a:cs typeface="Arial" panose="020B0604020202020204" pitchFamily="34" charset="0"/>
              </a:rPr>
              <a:t>przez Global Cosmed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9470126" y="4323026"/>
            <a:ext cx="24540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anose="020B0604020202020204" pitchFamily="34" charset="0"/>
              <a:buNone/>
            </a:pPr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Drabina zapewnienia jakości</a:t>
            </a:r>
            <a:b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b="1" dirty="0">
              <a:solidFill>
                <a:schemeClr val="bg1"/>
              </a:solidFill>
            </a:endParaRPr>
          </a:p>
          <a:p>
            <a:pPr lvl="0">
              <a:buFont typeface="Arial" panose="020B0604020202020204" pitchFamily="34" charset="0"/>
              <a:buNone/>
            </a:pPr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Sprawna obsługa klienta</a:t>
            </a:r>
            <a:br>
              <a:rPr lang="pl-PL" sz="1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b="1" dirty="0">
              <a:solidFill>
                <a:schemeClr val="bg1"/>
              </a:solidFill>
            </a:endParaRPr>
          </a:p>
          <a:p>
            <a:pPr lvl="0">
              <a:buFont typeface="Arial" panose="020B0604020202020204" pitchFamily="34" charset="0"/>
              <a:buNone/>
            </a:pPr>
            <a:r>
              <a:rPr lang="pl-PL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S</a:t>
            </a:r>
            <a:r>
              <a:rPr lang="pl-PL" sz="1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tały rozwój kompetencji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28" name="Prostokąt 27"/>
          <p:cNvSpPr/>
          <p:nvPr/>
        </p:nvSpPr>
        <p:spPr>
          <a:xfrm rot="16200000">
            <a:off x="7460013" y="5080533"/>
            <a:ext cx="3515670" cy="46838"/>
          </a:xfrm>
          <a:prstGeom prst="rect">
            <a:avLst/>
          </a:prstGeom>
          <a:solidFill>
            <a:srgbClr val="33F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FA5BC94-E0C7-4963-8310-6FC4F7D53282}"/>
              </a:ext>
            </a:extLst>
          </p:cNvPr>
          <p:cNvSpPr/>
          <p:nvPr/>
        </p:nvSpPr>
        <p:spPr>
          <a:xfrm>
            <a:off x="1367764" y="1623656"/>
            <a:ext cx="10713396" cy="1373760"/>
          </a:xfrm>
          <a:prstGeom prst="rect">
            <a:avLst/>
          </a:prstGeom>
          <a:solidFill>
            <a:srgbClr val="192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pl-PL" dirty="0"/>
              <a:t>Strategia zrównoważonego rozwoju Global Cosmed to szereg wyborów, które determinują sposób, w jaki zamierzamy osiągnąć założone cele biznesowe w zgodzie z globalnymi celami i praktykami środowiskowymi, społecznymi i ładu korporacyjnego.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CD506FD-E121-4811-8ABC-623D9D703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3" y="3174188"/>
            <a:ext cx="1080000" cy="1080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75DF575-D9C2-41D5-82FD-6B1DA4792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310" y="3197590"/>
            <a:ext cx="1080000" cy="1080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F3CF9D9-490D-4054-BE12-A523C9D51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37" y="3197784"/>
            <a:ext cx="1080000" cy="1080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244CBB02-86C9-4999-8CA2-9D3756CFE6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54" y="3184171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osoba, pozowanie&#10;&#10;Opis wygenerowany automatycznie">
            <a:extLst>
              <a:ext uri="{FF2B5EF4-FFF2-40B4-BE49-F238E27FC236}">
                <a16:creationId xmlns:a16="http://schemas.microsoft.com/office/drawing/2014/main" id="{A14FF180-A7AB-FE6D-0CED-2403C1F34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8284"/>
            <a:ext cx="13204979" cy="6966284"/>
          </a:xfr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2B2A4BD-ACDE-9F26-634C-F91BCF80B377}"/>
              </a:ext>
            </a:extLst>
          </p:cNvPr>
          <p:cNvSpPr txBox="1"/>
          <p:nvPr/>
        </p:nvSpPr>
        <p:spPr>
          <a:xfrm>
            <a:off x="84221" y="156420"/>
            <a:ext cx="5606719" cy="289310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“As a marketing field - </a:t>
            </a:r>
            <a:r>
              <a:rPr lang="en-US" b="1" dirty="0">
                <a:solidFill>
                  <a:srgbClr val="000000"/>
                </a:solidFill>
                <a:effectLst/>
                <a:latin typeface="+mj-lt"/>
              </a:rPr>
              <a:t>are we part of the problem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 and if we’re part of the problem, then we should be changing our objectives to become part of the solution. Our objectives should be de-consumption or more sensible consumption. </a:t>
            </a:r>
            <a:endParaRPr lang="pl-PL" dirty="0">
              <a:solidFill>
                <a:srgbClr val="000000"/>
              </a:solidFill>
              <a:effectLst/>
              <a:latin typeface="+mj-l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To this end, marketing has to undergo an identity crisis - and really understand what it’s all about.”</a:t>
            </a:r>
            <a:endParaRPr lang="pl-PL" dirty="0">
              <a:latin typeface="+mj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2867FCB-5600-8939-D5D9-E3892811B722}"/>
              </a:ext>
            </a:extLst>
          </p:cNvPr>
          <p:cNvSpPr txBox="1"/>
          <p:nvPr/>
        </p:nvSpPr>
        <p:spPr>
          <a:xfrm>
            <a:off x="9456821" y="6015789"/>
            <a:ext cx="35252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Episode 15: Achieving Sustainable Business with Philip Kotler, Author, Professor - Father of Modern Marketing — #sustainablemarketing (canmarketingsavetheplanet.com)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9932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50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A678B8A-C220-456B-892A-6E18BA02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49848"/>
          </a:xfrm>
        </p:spPr>
        <p:txBody>
          <a:bodyPr/>
          <a:lstStyle/>
          <a:p>
            <a:pPr marL="0" indent="0">
              <a:buNone/>
            </a:pPr>
            <a:r>
              <a:rPr lang="pl-PL" sz="2800" b="0" i="0" dirty="0">
                <a:solidFill>
                  <a:srgbClr val="192068"/>
                </a:solidFill>
                <a:effectLst/>
                <a:latin typeface="Open Sans" panose="020B0606030504020204" pitchFamily="34" charset="0"/>
              </a:rPr>
              <a:t>Zrównoważony biznes nakłada filtr ESG na działalność firm, filtr dobry dla świata i korzystny biznesowo.</a:t>
            </a:r>
          </a:p>
          <a:p>
            <a:pPr marL="0" indent="0">
              <a:buNone/>
            </a:pPr>
            <a:endParaRPr lang="pl-PL" dirty="0">
              <a:solidFill>
                <a:srgbClr val="192068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4799A21-75D4-362B-DBD8-580D31D16D8D}"/>
              </a:ext>
            </a:extLst>
          </p:cNvPr>
          <p:cNvSpPr txBox="1">
            <a:spLocks/>
          </p:cNvSpPr>
          <p:nvPr/>
        </p:nvSpPr>
        <p:spPr>
          <a:xfrm>
            <a:off x="4784996" y="77913"/>
            <a:ext cx="7086601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Jak rozumiemy zrównoważony marketing?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0B48658-E9F5-4EB5-4AAF-4AF0DD5C6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76065"/>
              </p:ext>
            </p:extLst>
          </p:nvPr>
        </p:nvGraphicFramePr>
        <p:xfrm>
          <a:off x="690637" y="3012141"/>
          <a:ext cx="10220474" cy="2676764"/>
        </p:xfrm>
        <a:graphic>
          <a:graphicData uri="http://schemas.openxmlformats.org/drawingml/2006/table">
            <a:tbl>
              <a:tblPr/>
              <a:tblGrid>
                <a:gridCol w="1971365">
                  <a:extLst>
                    <a:ext uri="{9D8B030D-6E8A-4147-A177-3AD203B41FA5}">
                      <a16:colId xmlns:a16="http://schemas.microsoft.com/office/drawing/2014/main" val="3100590306"/>
                    </a:ext>
                  </a:extLst>
                </a:gridCol>
                <a:gridCol w="918695">
                  <a:extLst>
                    <a:ext uri="{9D8B030D-6E8A-4147-A177-3AD203B41FA5}">
                      <a16:colId xmlns:a16="http://schemas.microsoft.com/office/drawing/2014/main" val="1681287720"/>
                    </a:ext>
                  </a:extLst>
                </a:gridCol>
                <a:gridCol w="1186646">
                  <a:extLst>
                    <a:ext uri="{9D8B030D-6E8A-4147-A177-3AD203B41FA5}">
                      <a16:colId xmlns:a16="http://schemas.microsoft.com/office/drawing/2014/main" val="1256152846"/>
                    </a:ext>
                  </a:extLst>
                </a:gridCol>
                <a:gridCol w="1454599">
                  <a:extLst>
                    <a:ext uri="{9D8B030D-6E8A-4147-A177-3AD203B41FA5}">
                      <a16:colId xmlns:a16="http://schemas.microsoft.com/office/drawing/2014/main" val="1146510914"/>
                    </a:ext>
                  </a:extLst>
                </a:gridCol>
                <a:gridCol w="1176959">
                  <a:extLst>
                    <a:ext uri="{9D8B030D-6E8A-4147-A177-3AD203B41FA5}">
                      <a16:colId xmlns:a16="http://schemas.microsoft.com/office/drawing/2014/main" val="828010143"/>
                    </a:ext>
                  </a:extLst>
                </a:gridCol>
                <a:gridCol w="1076915">
                  <a:extLst>
                    <a:ext uri="{9D8B030D-6E8A-4147-A177-3AD203B41FA5}">
                      <a16:colId xmlns:a16="http://schemas.microsoft.com/office/drawing/2014/main" val="4269894725"/>
                    </a:ext>
                  </a:extLst>
                </a:gridCol>
                <a:gridCol w="980696">
                  <a:extLst>
                    <a:ext uri="{9D8B030D-6E8A-4147-A177-3AD203B41FA5}">
                      <a16:colId xmlns:a16="http://schemas.microsoft.com/office/drawing/2014/main" val="1995922575"/>
                    </a:ext>
                  </a:extLst>
                </a:gridCol>
                <a:gridCol w="1454599">
                  <a:extLst>
                    <a:ext uri="{9D8B030D-6E8A-4147-A177-3AD203B41FA5}">
                      <a16:colId xmlns:a16="http://schemas.microsoft.com/office/drawing/2014/main" val="1426113654"/>
                    </a:ext>
                  </a:extLst>
                </a:gridCol>
              </a:tblGrid>
              <a:tr h="117108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Price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Promotion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People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Process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Physical evidence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03577"/>
                  </a:ext>
                </a:extLst>
              </a:tr>
              <a:tr h="50189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Environment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182759"/>
                  </a:ext>
                </a:extLst>
              </a:tr>
              <a:tr h="50189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283037"/>
                  </a:ext>
                </a:extLst>
              </a:tr>
              <a:tr h="50189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Government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68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7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A678B8A-C220-456B-892A-6E18BA02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843" y="2309719"/>
            <a:ext cx="1102031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0" i="0" dirty="0">
                <a:solidFill>
                  <a:srgbClr val="192068"/>
                </a:solidFill>
                <a:effectLst/>
                <a:latin typeface="Open Sans" panose="020B0606030504020204" pitchFamily="34" charset="0"/>
              </a:rPr>
              <a:t>Zrównoważony marketing to proces </a:t>
            </a:r>
          </a:p>
          <a:p>
            <a:pPr marL="0" indent="0" algn="ctr">
              <a:buNone/>
            </a:pPr>
            <a:r>
              <a:rPr lang="pl-PL" sz="2800" b="0" i="0" dirty="0">
                <a:solidFill>
                  <a:srgbClr val="192068"/>
                </a:solidFill>
                <a:effectLst/>
                <a:latin typeface="Open Sans" panose="020B0606030504020204" pitchFamily="34" charset="0"/>
              </a:rPr>
              <a:t>planowania i wdrażania wszystkich elementów marketingu mix </a:t>
            </a:r>
          </a:p>
          <a:p>
            <a:pPr marL="0" indent="0" algn="ctr">
              <a:buNone/>
            </a:pPr>
            <a:r>
              <a:rPr lang="pl-PL" sz="2800" b="0" i="0" dirty="0">
                <a:solidFill>
                  <a:srgbClr val="192068"/>
                </a:solidFill>
                <a:effectLst/>
                <a:latin typeface="Open Sans" panose="020B0606030504020204" pitchFamily="34" charset="0"/>
              </a:rPr>
              <a:t>w taki sposób, aby zaspokajać potrzeby konsumentów </a:t>
            </a:r>
          </a:p>
          <a:p>
            <a:pPr marL="0" indent="0" algn="ctr">
              <a:buNone/>
            </a:pPr>
            <a:r>
              <a:rPr lang="pl-PL" sz="2800" b="0" i="0" dirty="0">
                <a:solidFill>
                  <a:srgbClr val="192068"/>
                </a:solidFill>
                <a:effectLst/>
                <a:latin typeface="Open Sans" panose="020B0606030504020204" pitchFamily="34" charset="0"/>
              </a:rPr>
              <a:t>i realizować cele biznesowe </a:t>
            </a:r>
          </a:p>
          <a:p>
            <a:pPr marL="0" indent="0" algn="ctr">
              <a:buNone/>
            </a:pPr>
            <a:r>
              <a:rPr lang="pl-PL" sz="2800" b="0" i="0" dirty="0">
                <a:solidFill>
                  <a:srgbClr val="192068"/>
                </a:solidFill>
                <a:effectLst/>
                <a:latin typeface="Open Sans" panose="020B0606030504020204" pitchFamily="34" charset="0"/>
              </a:rPr>
              <a:t>nie wywierając </a:t>
            </a:r>
            <a:r>
              <a:rPr lang="pl-PL" sz="2800" b="1" i="0" dirty="0">
                <a:solidFill>
                  <a:srgbClr val="192068"/>
                </a:solidFill>
                <a:effectLst/>
                <a:latin typeface="Open Sans" panose="020B0606030504020204" pitchFamily="34" charset="0"/>
              </a:rPr>
              <a:t>negatywnego wpływu na otoczenie.</a:t>
            </a:r>
            <a:endParaRPr lang="pl-PL" sz="2800" b="1" dirty="0">
              <a:solidFill>
                <a:srgbClr val="192068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192068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192068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4799A21-75D4-362B-DBD8-580D31D16D8D}"/>
              </a:ext>
            </a:extLst>
          </p:cNvPr>
          <p:cNvSpPr txBox="1">
            <a:spLocks/>
          </p:cNvSpPr>
          <p:nvPr/>
        </p:nvSpPr>
        <p:spPr>
          <a:xfrm>
            <a:off x="4784996" y="77913"/>
            <a:ext cx="7086601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Jak rozumiemy zrównoważony marketing?</a:t>
            </a:r>
          </a:p>
        </p:txBody>
      </p:sp>
    </p:spTree>
    <p:extLst>
      <p:ext uri="{BB962C8B-B14F-4D97-AF65-F5344CB8AC3E}">
        <p14:creationId xmlns:p14="http://schemas.microsoft.com/office/powerpoint/2010/main" val="9626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A678B8A-C220-456B-892A-6E18BA02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811"/>
            <a:ext cx="10515600" cy="2337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500" dirty="0">
                <a:solidFill>
                  <a:srgbClr val="192068"/>
                </a:solidFill>
              </a:rPr>
              <a:t>To, co definiuje </a:t>
            </a:r>
            <a:r>
              <a:rPr lang="pl-PL" sz="2500" b="1" dirty="0">
                <a:solidFill>
                  <a:srgbClr val="192068"/>
                </a:solidFill>
              </a:rPr>
              <a:t>„zrównoważony produkt” </a:t>
            </a:r>
            <a:r>
              <a:rPr lang="pl-PL" sz="2500" dirty="0">
                <a:solidFill>
                  <a:srgbClr val="192068"/>
                </a:solidFill>
              </a:rPr>
              <a:t>jest obarczone pytaniem o: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500" dirty="0">
                <a:solidFill>
                  <a:srgbClr val="192068"/>
                </a:solidFill>
              </a:rPr>
              <a:t>trwałość zasobów energetycznych i materialnych niezbędnych do wytworzenia produktu,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500" dirty="0">
                <a:solidFill>
                  <a:srgbClr val="192068"/>
                </a:solidFill>
              </a:rPr>
              <a:t>zachowania społeczne i środowiskowe wszystkich firm w łańcuchu dostaw,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500" dirty="0">
                <a:solidFill>
                  <a:srgbClr val="192068"/>
                </a:solidFill>
              </a:rPr>
              <a:t>sposób dostawy i użytkowania produktu,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500" dirty="0">
                <a:solidFill>
                  <a:srgbClr val="192068"/>
                </a:solidFill>
              </a:rPr>
              <a:t>odpowiedzi na pytanie, co się stanie z produktem po okresie jego użytkowania.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4799A21-75D4-362B-DBD8-580D31D16D8D}"/>
              </a:ext>
            </a:extLst>
          </p:cNvPr>
          <p:cNvSpPr txBox="1">
            <a:spLocks/>
          </p:cNvSpPr>
          <p:nvPr/>
        </p:nvSpPr>
        <p:spPr>
          <a:xfrm>
            <a:off x="4784996" y="77913"/>
            <a:ext cx="7086601" cy="1170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800" dirty="0">
                <a:solidFill>
                  <a:srgbClr val="33F6C7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Jak rozumiemy zrównoważony marketing?</a:t>
            </a:r>
          </a:p>
        </p:txBody>
      </p:sp>
    </p:spTree>
    <p:extLst>
      <p:ext uri="{BB962C8B-B14F-4D97-AF65-F5344CB8AC3E}">
        <p14:creationId xmlns:p14="http://schemas.microsoft.com/office/powerpoint/2010/main" val="6993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10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Presentation GC POLISH_X.2021" id="{13472175-ADBC-4BF8-B19D-64C3236AE16C}" vid="{F61082CE-A740-4D9A-B411-105A18216C3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 wstepny  MSD</Template>
  <TotalTime>8099</TotalTime>
  <Words>1407</Words>
  <Application>Microsoft Office PowerPoint</Application>
  <PresentationFormat>Panoramiczny</PresentationFormat>
  <Paragraphs>213</Paragraphs>
  <Slides>29</Slides>
  <Notes>12</Notes>
  <HiddenSlides>0</HiddenSlides>
  <MMClips>1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 </vt:lpstr>
      <vt:lpstr>Calibri Light</vt:lpstr>
      <vt:lpstr>Lucida Grande</vt:lpstr>
      <vt:lpstr>Open Sans</vt:lpstr>
      <vt:lpstr>Roboto</vt:lpstr>
      <vt:lpstr>Roboto Black</vt:lpstr>
      <vt:lpstr>Roboto Light</vt:lpstr>
      <vt:lpstr>Roboto Medium</vt:lpstr>
      <vt:lpstr>Wingdings</vt:lpstr>
      <vt:lpstr>Motyw pakietu Office</vt:lpstr>
      <vt:lpstr>Zrównoważony marketing w praktyce firmy Global Cosmed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Uwagi końcowe</vt:lpstr>
      <vt:lpstr>Nie należy traktować ZM jako narzędzia PR</vt:lpstr>
      <vt:lpstr>Rozwiązujmy prawdziwe problemy</vt:lpstr>
      <vt:lpstr>Odpowiadajmy na potrzeby interesariuszy</vt:lpstr>
      <vt:lpstr>D&amp;I jest ważne niezależnie od branży</vt:lpstr>
      <vt:lpstr>Twórzmy nowe wzorce i modele zgodne z duchem ESG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Zrównoważony rozwój w Global Cosmed</dc:title>
  <dc:creator>Magdalena Sułek-Domańska</dc:creator>
  <cp:lastModifiedBy>Magdalena SUŁEK-DOMAŃSKA</cp:lastModifiedBy>
  <cp:revision>81</cp:revision>
  <cp:lastPrinted>2021-12-30T11:13:44Z</cp:lastPrinted>
  <dcterms:created xsi:type="dcterms:W3CDTF">2021-11-03T12:09:32Z</dcterms:created>
  <dcterms:modified xsi:type="dcterms:W3CDTF">2023-05-16T11:14:53Z</dcterms:modified>
</cp:coreProperties>
</file>